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69" r:id="rId4"/>
    <p:sldId id="268" r:id="rId5"/>
    <p:sldId id="270" r:id="rId6"/>
    <p:sldId id="272" r:id="rId7"/>
    <p:sldId id="257" r:id="rId8"/>
    <p:sldId id="345" r:id="rId9"/>
    <p:sldId id="346" r:id="rId10"/>
    <p:sldId id="348" r:id="rId11"/>
    <p:sldId id="349" r:id="rId12"/>
    <p:sldId id="258" r:id="rId13"/>
    <p:sldId id="259" r:id="rId14"/>
    <p:sldId id="350" r:id="rId15"/>
    <p:sldId id="278" r:id="rId16"/>
    <p:sldId id="262" r:id="rId17"/>
    <p:sldId id="351" r:id="rId18"/>
    <p:sldId id="274" r:id="rId19"/>
    <p:sldId id="275" r:id="rId20"/>
    <p:sldId id="276" r:id="rId21"/>
    <p:sldId id="365" r:id="rId22"/>
    <p:sldId id="367" r:id="rId23"/>
    <p:sldId id="357" r:id="rId24"/>
    <p:sldId id="358" r:id="rId25"/>
    <p:sldId id="359" r:id="rId26"/>
    <p:sldId id="360" r:id="rId27"/>
    <p:sldId id="361" r:id="rId28"/>
    <p:sldId id="362" r:id="rId29"/>
    <p:sldId id="266" r:id="rId30"/>
    <p:sldId id="363" r:id="rId31"/>
    <p:sldId id="263" r:id="rId32"/>
    <p:sldId id="364" r:id="rId33"/>
  </p:sldIdLst>
  <p:sldSz cx="12192000" cy="6858000"/>
  <p:notesSz cx="6858000" cy="9144000"/>
  <p:embeddedFontLst>
    <p:embeddedFont>
      <p:font typeface="Calibri Light" pitchFamily="34" charset="0"/>
      <p:regular r:id="rId35"/>
      <p: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4C6B77-7F9D-41B8-90C6-979BCB253202}" v="3" dt="2021-01-28T20:20:01.3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POLDINA Vitković" userId="de5d8406-09fa-41fa-8d28-8a7ba852ce89" providerId="ADAL" clId="{934C6B77-7F9D-41B8-90C6-979BCB253202}"/>
    <pc:docChg chg="custSel addSld delSld modSld sldOrd">
      <pc:chgData name="LEOPOLDINA Vitković" userId="de5d8406-09fa-41fa-8d28-8a7ba852ce89" providerId="ADAL" clId="{934C6B77-7F9D-41B8-90C6-979BCB253202}" dt="2021-01-28T20:20:01.324" v="38"/>
      <pc:docMkLst>
        <pc:docMk/>
      </pc:docMkLst>
      <pc:sldChg chg="add">
        <pc:chgData name="LEOPOLDINA Vitković" userId="de5d8406-09fa-41fa-8d28-8a7ba852ce89" providerId="ADAL" clId="{934C6B77-7F9D-41B8-90C6-979BCB253202}" dt="2021-01-28T20:18:44.237" v="12"/>
        <pc:sldMkLst>
          <pc:docMk/>
          <pc:sldMk cId="188344544" sldId="256"/>
        </pc:sldMkLst>
      </pc:sldChg>
      <pc:sldChg chg="modSp add mod setBg">
        <pc:chgData name="LEOPOLDINA Vitković" userId="de5d8406-09fa-41fa-8d28-8a7ba852ce89" providerId="ADAL" clId="{934C6B77-7F9D-41B8-90C6-979BCB253202}" dt="2021-01-28T20:18:44.406" v="14" actId="27636"/>
        <pc:sldMkLst>
          <pc:docMk/>
          <pc:sldMk cId="3724320488" sldId="257"/>
        </pc:sldMkLst>
        <pc:spChg chg="mod">
          <ac:chgData name="LEOPOLDINA Vitković" userId="de5d8406-09fa-41fa-8d28-8a7ba852ce89" providerId="ADAL" clId="{934C6B77-7F9D-41B8-90C6-979BCB253202}" dt="2021-01-28T20:18:44.406" v="14" actId="27636"/>
          <ac:spMkLst>
            <pc:docMk/>
            <pc:sldMk cId="3724320488" sldId="257"/>
            <ac:spMk id="3" creationId="{CB488903-CE59-4B96-8C52-FEC3D2A76A0C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1428022337" sldId="258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428022337" sldId="258"/>
            <ac:spMk id="34" creationId="{8CB5D2D7-DF65-4E86-BFBA-FFB9B5ACEB64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428022337" sldId="258"/>
            <ac:spMk id="35" creationId="{6ECA6DCB-B7E1-40A9-9524-540C6DA40B1B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428022337" sldId="258"/>
            <ac:spMk id="38" creationId="{3873B707-463F-40B0-8227-E8CC6C67EB25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428022337" sldId="258"/>
            <ac:spMk id="39" creationId="{C13237C8-E62C-4F0D-A318-BD6FB6C2D138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428022337" sldId="258"/>
            <ac:spMk id="40" creationId="{19C9EAEA-39D0-4B0E-A0EB-51E7B26740B1}"/>
          </ac:spMkLst>
        </pc:spChg>
        <pc:grpChg chg="del">
          <ac:chgData name="LEOPOLDINA Vitković" userId="de5d8406-09fa-41fa-8d28-8a7ba852ce89" providerId="ADAL" clId="{934C6B77-7F9D-41B8-90C6-979BCB253202}" dt="2021-01-28T20:19:30.853" v="29"/>
          <ac:grpSpMkLst>
            <pc:docMk/>
            <pc:sldMk cId="1428022337" sldId="258"/>
            <ac:grpSpMk id="36" creationId="{1DE889C7-FAD6-4397-98E2-05D503484459}"/>
          </ac:grpSpMkLst>
        </pc:grpChg>
      </pc:sldChg>
      <pc:sldChg chg="del">
        <pc:chgData name="LEOPOLDINA Vitković" userId="de5d8406-09fa-41fa-8d28-8a7ba852ce89" providerId="ADAL" clId="{934C6B77-7F9D-41B8-90C6-979BCB253202}" dt="2021-01-28T20:18:18.747" v="0" actId="47"/>
        <pc:sldMkLst>
          <pc:docMk/>
          <pc:sldMk cId="504629810" sldId="259"/>
        </pc:sldMkLst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3653860790" sldId="259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3653860790" sldId="259"/>
            <ac:spMk id="10" creationId="{201CC55D-ED54-4C5C-95E6-10947BD1103B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3653860790" sldId="259"/>
            <ac:spMk id="16" creationId="{3873B707-463F-40B0-8227-E8CC6C67EB25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3653860790" sldId="259"/>
            <ac:spMk id="18" creationId="{C13237C8-E62C-4F0D-A318-BD6FB6C2D138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3653860790" sldId="259"/>
            <ac:spMk id="20" creationId="{19C9EAEA-39D0-4B0E-A0EB-51E7B26740B1}"/>
          </ac:spMkLst>
        </pc:spChg>
        <pc:grpChg chg="del">
          <ac:chgData name="LEOPOLDINA Vitković" userId="de5d8406-09fa-41fa-8d28-8a7ba852ce89" providerId="ADAL" clId="{934C6B77-7F9D-41B8-90C6-979BCB253202}" dt="2021-01-28T20:19:30.853" v="29"/>
          <ac:grpSpMkLst>
            <pc:docMk/>
            <pc:sldMk cId="3653860790" sldId="259"/>
            <ac:grpSpMk id="12" creationId="{1DE889C7-FAD6-4397-98E2-05D503484459}"/>
          </ac:grpSpMkLst>
        </pc:grpChg>
      </pc:sldChg>
      <pc:sldChg chg="ord">
        <pc:chgData name="LEOPOLDINA Vitković" userId="de5d8406-09fa-41fa-8d28-8a7ba852ce89" providerId="ADAL" clId="{934C6B77-7F9D-41B8-90C6-979BCB253202}" dt="2021-01-28T20:18:47.884" v="16"/>
        <pc:sldMkLst>
          <pc:docMk/>
          <pc:sldMk cId="2143189847" sldId="260"/>
        </pc:sldMkLst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1995815248" sldId="262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995815248" sldId="262"/>
            <ac:spMk id="87" creationId="{9B76D444-2756-434F-AE61-96D69830C13E}"/>
          </ac:spMkLst>
        </pc:spChg>
        <pc:cxnChg chg="del">
          <ac:chgData name="LEOPOLDINA Vitković" userId="de5d8406-09fa-41fa-8d28-8a7ba852ce89" providerId="ADAL" clId="{934C6B77-7F9D-41B8-90C6-979BCB253202}" dt="2021-01-28T20:19:30.853" v="29"/>
          <ac:cxnSpMkLst>
            <pc:docMk/>
            <pc:sldMk cId="1995815248" sldId="262"/>
            <ac:cxnSpMk id="89" creationId="{EDF5FE34-0A41-407A-8D94-10FCF68F1D0B}"/>
          </ac:cxnSpMkLst>
        </pc:cxnChg>
      </pc:sldChg>
      <pc:sldChg chg="del">
        <pc:chgData name="LEOPOLDINA Vitković" userId="de5d8406-09fa-41fa-8d28-8a7ba852ce89" providerId="ADAL" clId="{934C6B77-7F9D-41B8-90C6-979BCB253202}" dt="2021-01-28T20:18:49.372" v="17" actId="47"/>
        <pc:sldMkLst>
          <pc:docMk/>
          <pc:sldMk cId="2040620098" sldId="262"/>
        </pc:sldMkLst>
      </pc:sldChg>
      <pc:sldChg chg="delSp add setBg delDesignElem">
        <pc:chgData name="LEOPOLDINA Vitković" userId="de5d8406-09fa-41fa-8d28-8a7ba852ce89" providerId="ADAL" clId="{934C6B77-7F9D-41B8-90C6-979BCB253202}" dt="2021-01-28T20:20:01.324" v="38"/>
        <pc:sldMkLst>
          <pc:docMk/>
          <pc:sldMk cId="3127249519" sldId="266"/>
        </pc:sldMkLst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3127249519" sldId="266"/>
            <ac:spMk id="12" creationId="{DC14B3F1-8CC5-4623-94B0-4445E3775D41}"/>
          </ac:spMkLst>
        </pc:spChg>
        <pc:cxnChg chg="del">
          <ac:chgData name="LEOPOLDINA Vitković" userId="de5d8406-09fa-41fa-8d28-8a7ba852ce89" providerId="ADAL" clId="{934C6B77-7F9D-41B8-90C6-979BCB253202}" dt="2021-01-28T20:20:01.324" v="38"/>
          <ac:cxnSpMkLst>
            <pc:docMk/>
            <pc:sldMk cId="3127249519" sldId="266"/>
            <ac:cxnSpMk id="14" creationId="{B8EC0F70-6AFD-45BE-8F70-52888FC304F7}"/>
          </ac:cxnSpMkLst>
        </pc:cxnChg>
      </pc:sldChg>
      <pc:sldChg chg="add">
        <pc:chgData name="LEOPOLDINA Vitković" userId="de5d8406-09fa-41fa-8d28-8a7ba852ce89" providerId="ADAL" clId="{934C6B77-7F9D-41B8-90C6-979BCB253202}" dt="2021-01-28T20:18:44.237" v="12"/>
        <pc:sldMkLst>
          <pc:docMk/>
          <pc:sldMk cId="947393991" sldId="267"/>
        </pc:sldMkLst>
      </pc:sldChg>
      <pc:sldChg chg="delSp add setBg delDesignElem">
        <pc:chgData name="LEOPOLDINA Vitković" userId="de5d8406-09fa-41fa-8d28-8a7ba852ce89" providerId="ADAL" clId="{934C6B77-7F9D-41B8-90C6-979BCB253202}" dt="2021-01-28T20:18:44.237" v="12"/>
        <pc:sldMkLst>
          <pc:docMk/>
          <pc:sldMk cId="4232767209" sldId="268"/>
        </pc:sldMkLst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4232767209" sldId="268"/>
            <ac:spMk id="21" creationId="{7CA0DAA6-33B8-4A25-810D-2F4D816FB40E}"/>
          </ac:spMkLst>
        </pc:spChg>
      </pc:sldChg>
      <pc:sldChg chg="delSp modSp add mod setBg delDesignElem">
        <pc:chgData name="LEOPOLDINA Vitković" userId="de5d8406-09fa-41fa-8d28-8a7ba852ce89" providerId="ADAL" clId="{934C6B77-7F9D-41B8-90C6-979BCB253202}" dt="2021-01-28T20:18:44.375" v="13" actId="27636"/>
        <pc:sldMkLst>
          <pc:docMk/>
          <pc:sldMk cId="2664602203" sldId="269"/>
        </pc:sldMkLst>
        <pc:spChg chg="mod">
          <ac:chgData name="LEOPOLDINA Vitković" userId="de5d8406-09fa-41fa-8d28-8a7ba852ce89" providerId="ADAL" clId="{934C6B77-7F9D-41B8-90C6-979BCB253202}" dt="2021-01-28T20:18:44.375" v="13" actId="27636"/>
          <ac:spMkLst>
            <pc:docMk/>
            <pc:sldMk cId="2664602203" sldId="269"/>
            <ac:spMk id="3" creationId="{72D60B82-DF18-42E8-AE08-85F14235C40B}"/>
          </ac:spMkLst>
        </pc:spChg>
        <pc:cxnChg chg="del">
          <ac:chgData name="LEOPOLDINA Vitković" userId="de5d8406-09fa-41fa-8d28-8a7ba852ce89" providerId="ADAL" clId="{934C6B77-7F9D-41B8-90C6-979BCB253202}" dt="2021-01-28T20:18:44.237" v="12"/>
          <ac:cxnSpMkLst>
            <pc:docMk/>
            <pc:sldMk cId="2664602203" sldId="269"/>
            <ac:cxnSpMk id="1028" creationId="{E4A809D5-3600-46D4-A466-67F2349A54FB}"/>
          </ac:cxnSpMkLst>
        </pc:cxnChg>
      </pc:sldChg>
      <pc:sldChg chg="delSp add setBg delDesignElem">
        <pc:chgData name="LEOPOLDINA Vitković" userId="de5d8406-09fa-41fa-8d28-8a7ba852ce89" providerId="ADAL" clId="{934C6B77-7F9D-41B8-90C6-979BCB253202}" dt="2021-01-28T20:18:44.237" v="12"/>
        <pc:sldMkLst>
          <pc:docMk/>
          <pc:sldMk cId="3141085549" sldId="270"/>
        </pc:sldMkLst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3141085549" sldId="270"/>
            <ac:spMk id="25" creationId="{5CB593EA-2F98-479F-B4C4-F366571FA64D}"/>
          </ac:spMkLst>
        </pc:spChg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3141085549" sldId="270"/>
            <ac:spMk id="27" creationId="{39BEB6D0-9E4E-4221-93D1-74ABECEE9EFC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18:44.237" v="12"/>
        <pc:sldMkLst>
          <pc:docMk/>
          <pc:sldMk cId="1593437292" sldId="271"/>
        </pc:sldMkLst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1593437292" sldId="271"/>
            <ac:spMk id="71" creationId="{E8A8EAB8-D2FF-444D-B34B-7D32F106AD0E}"/>
          </ac:spMkLst>
        </pc:spChg>
        <pc:grpChg chg="del">
          <ac:chgData name="LEOPOLDINA Vitković" userId="de5d8406-09fa-41fa-8d28-8a7ba852ce89" providerId="ADAL" clId="{934C6B77-7F9D-41B8-90C6-979BCB253202}" dt="2021-01-28T20:18:44.237" v="12"/>
          <ac:grpSpMkLst>
            <pc:docMk/>
            <pc:sldMk cId="1593437292" sldId="271"/>
            <ac:grpSpMk id="73" creationId="{1CF03BDF-BAB0-4895-98AF-E26EE081D9B0}"/>
          </ac:grpSpMkLst>
        </pc:grpChg>
        <pc:grpChg chg="del">
          <ac:chgData name="LEOPOLDINA Vitković" userId="de5d8406-09fa-41fa-8d28-8a7ba852ce89" providerId="ADAL" clId="{934C6B77-7F9D-41B8-90C6-979BCB253202}" dt="2021-01-28T20:18:44.237" v="12"/>
          <ac:grpSpMkLst>
            <pc:docMk/>
            <pc:sldMk cId="1593437292" sldId="271"/>
            <ac:grpSpMk id="79" creationId="{9D20816A-53A8-414B-9615-2877C1081698}"/>
          </ac:grpSpMkLst>
        </pc:grpChg>
        <pc:grpChg chg="del">
          <ac:chgData name="LEOPOLDINA Vitković" userId="de5d8406-09fa-41fa-8d28-8a7ba852ce89" providerId="ADAL" clId="{934C6B77-7F9D-41B8-90C6-979BCB253202}" dt="2021-01-28T20:18:44.237" v="12"/>
          <ac:grpSpMkLst>
            <pc:docMk/>
            <pc:sldMk cId="1593437292" sldId="271"/>
            <ac:grpSpMk id="83" creationId="{39805232-5777-4A85-942E-6BB80CF20A85}"/>
          </ac:grpSpMkLst>
        </pc:grpChg>
        <pc:cxnChg chg="del">
          <ac:chgData name="LEOPOLDINA Vitković" userId="de5d8406-09fa-41fa-8d28-8a7ba852ce89" providerId="ADAL" clId="{934C6B77-7F9D-41B8-90C6-979BCB253202}" dt="2021-01-28T20:18:44.237" v="12"/>
          <ac:cxnSpMkLst>
            <pc:docMk/>
            <pc:sldMk cId="1593437292" sldId="271"/>
            <ac:cxnSpMk id="77" creationId="{DAE05351-315A-4BA9-A90A-FE5C949522D1}"/>
          </ac:cxnSpMkLst>
        </pc:cxnChg>
      </pc:sldChg>
      <pc:sldChg chg="delSp add setBg delDesignElem">
        <pc:chgData name="LEOPOLDINA Vitković" userId="de5d8406-09fa-41fa-8d28-8a7ba852ce89" providerId="ADAL" clId="{934C6B77-7F9D-41B8-90C6-979BCB253202}" dt="2021-01-28T20:18:44.237" v="12"/>
        <pc:sldMkLst>
          <pc:docMk/>
          <pc:sldMk cId="4093241116" sldId="272"/>
        </pc:sldMkLst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4093241116" sldId="272"/>
            <ac:spMk id="25" creationId="{247AB924-1B87-43FC-B7C7-B112D5C51A0E}"/>
          </ac:spMkLst>
        </pc:spChg>
        <pc:cxnChg chg="del">
          <ac:chgData name="LEOPOLDINA Vitković" userId="de5d8406-09fa-41fa-8d28-8a7ba852ce89" providerId="ADAL" clId="{934C6B77-7F9D-41B8-90C6-979BCB253202}" dt="2021-01-28T20:18:44.237" v="12"/>
          <ac:cxnSpMkLst>
            <pc:docMk/>
            <pc:sldMk cId="4093241116" sldId="272"/>
            <ac:cxnSpMk id="23" creationId="{99AE2756-0FC4-4155-83E7-58AAAB63E757}"/>
          </ac:cxnSpMkLst>
        </pc:cxnChg>
        <pc:cxnChg chg="del">
          <ac:chgData name="LEOPOLDINA Vitković" userId="de5d8406-09fa-41fa-8d28-8a7ba852ce89" providerId="ADAL" clId="{934C6B77-7F9D-41B8-90C6-979BCB253202}" dt="2021-01-28T20:18:44.237" v="12"/>
          <ac:cxnSpMkLst>
            <pc:docMk/>
            <pc:sldMk cId="4093241116" sldId="272"/>
            <ac:cxnSpMk id="27" creationId="{818DC98F-4057-4645-B948-F604F39A9CFE}"/>
          </ac:cxnSpMkLst>
        </pc:cxnChg>
        <pc:cxnChg chg="del">
          <ac:chgData name="LEOPOLDINA Vitković" userId="de5d8406-09fa-41fa-8d28-8a7ba852ce89" providerId="ADAL" clId="{934C6B77-7F9D-41B8-90C6-979BCB253202}" dt="2021-01-28T20:18:44.237" v="12"/>
          <ac:cxnSpMkLst>
            <pc:docMk/>
            <pc:sldMk cId="4093241116" sldId="272"/>
            <ac:cxnSpMk id="29" creationId="{DAD2B705-4A9B-408D-AA80-4F41045E09DE}"/>
          </ac:cxnSpMkLst>
        </pc:cxnChg>
      </pc:sldChg>
      <pc:sldChg chg="delSp add setBg delDesignElem">
        <pc:chgData name="LEOPOLDINA Vitković" userId="de5d8406-09fa-41fa-8d28-8a7ba852ce89" providerId="ADAL" clId="{934C6B77-7F9D-41B8-90C6-979BCB253202}" dt="2021-01-28T20:18:44.237" v="12"/>
        <pc:sldMkLst>
          <pc:docMk/>
          <pc:sldMk cId="3626800073" sldId="273"/>
        </pc:sldMkLst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3626800073" sldId="273"/>
            <ac:spMk id="12" creationId="{928F64C6-FE22-4FC1-A763-DFCC514811BD}"/>
          </ac:spMkLst>
        </pc:spChg>
        <pc:cxnChg chg="del">
          <ac:chgData name="LEOPOLDINA Vitković" userId="de5d8406-09fa-41fa-8d28-8a7ba852ce89" providerId="ADAL" clId="{934C6B77-7F9D-41B8-90C6-979BCB253202}" dt="2021-01-28T20:18:44.237" v="12"/>
          <ac:cxnSpMkLst>
            <pc:docMk/>
            <pc:sldMk cId="3626800073" sldId="273"/>
            <ac:cxnSpMk id="14" creationId="{5C34627B-48E6-4F4D-B843-97717A86B490}"/>
          </ac:cxnSpMkLst>
        </pc:cxnChg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3256883733" sldId="274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3256883733" sldId="274"/>
            <ac:spMk id="20" creationId="{0671A8AE-40A1-4631-A6B8-581AFF065482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3256883733" sldId="274"/>
            <ac:spMk id="22" creationId="{A44CD100-6267-4E62-AA64-2182A3A6A1C0}"/>
          </ac:spMkLst>
        </pc:spChg>
      </pc:sldChg>
      <pc:sldChg chg="add setBg">
        <pc:chgData name="LEOPOLDINA Vitković" userId="de5d8406-09fa-41fa-8d28-8a7ba852ce89" providerId="ADAL" clId="{934C6B77-7F9D-41B8-90C6-979BCB253202}" dt="2021-01-28T20:19:30.853" v="29"/>
        <pc:sldMkLst>
          <pc:docMk/>
          <pc:sldMk cId="4030676627" sldId="275"/>
        </pc:sldMkLst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2891221597" sldId="276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2891221597" sldId="276"/>
            <ac:spMk id="26" creationId="{9AA72BD9-2C5A-4EDC-931F-5AA08EACA0F3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2891221597" sldId="276"/>
            <ac:spMk id="28" creationId="{DD3981AC-7B61-4947-BCF3-F7AA7FA385B9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2891221597" sldId="276"/>
            <ac:spMk id="30" creationId="{55D4142C-5077-457F-A6AD-3FECFDB39685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2891221597" sldId="276"/>
            <ac:spMk id="32" creationId="{7A5F0580-5EE9-419F-96EE-B6529EF6E7D0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1235825268" sldId="277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235825268" sldId="277"/>
            <ac:spMk id="12" creationId="{9CDF6DAD-6680-48EA-B64B-A5F5A4E46367}"/>
          </ac:spMkLst>
        </pc:spChg>
      </pc:sldChg>
      <pc:sldChg chg="add setBg">
        <pc:chgData name="LEOPOLDINA Vitković" userId="de5d8406-09fa-41fa-8d28-8a7ba852ce89" providerId="ADAL" clId="{934C6B77-7F9D-41B8-90C6-979BCB253202}" dt="2021-01-28T20:19:30.853" v="29"/>
        <pc:sldMkLst>
          <pc:docMk/>
          <pc:sldMk cId="3630185074" sldId="278"/>
        </pc:sldMkLst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3386892471" sldId="279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3386892471" sldId="279"/>
            <ac:spMk id="9" creationId="{B9951BD9-0868-4CDB-ACD6-9C4209B5E412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18:44.237" v="12"/>
        <pc:sldMkLst>
          <pc:docMk/>
          <pc:sldMk cId="3334618602" sldId="343"/>
        </pc:sldMkLst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3334618602" sldId="343"/>
            <ac:spMk id="97" creationId="{0ED52484-C939-4951-85D6-79046BBC644D}"/>
          </ac:spMkLst>
        </pc:spChg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3334618602" sldId="343"/>
            <ac:spMk id="98" creationId="{123AC743-1CAC-4594-8F81-8E5C1E45BA7B}"/>
          </ac:spMkLst>
        </pc:spChg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3334618602" sldId="343"/>
            <ac:spMk id="99" creationId="{3DF8EA8C-4EAB-49EE-BBAB-78BE910D2232}"/>
          </ac:spMkLst>
        </pc:spChg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3334618602" sldId="343"/>
            <ac:spMk id="100" creationId="{9973AF05-1CBD-4B57-BB0F-EAEF9F8FB679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18:44.237" v="12"/>
        <pc:sldMkLst>
          <pc:docMk/>
          <pc:sldMk cId="839674942" sldId="344"/>
        </pc:sldMkLst>
        <pc:cxnChg chg="del">
          <ac:chgData name="LEOPOLDINA Vitković" userId="de5d8406-09fa-41fa-8d28-8a7ba852ce89" providerId="ADAL" clId="{934C6B77-7F9D-41B8-90C6-979BCB253202}" dt="2021-01-28T20:18:44.237" v="12"/>
          <ac:cxnSpMkLst>
            <pc:docMk/>
            <pc:sldMk cId="839674942" sldId="344"/>
            <ac:cxnSpMk id="10" creationId="{EBAD6A72-88E8-42F7-88B9-CAF744536BE4}"/>
          </ac:cxnSpMkLst>
        </pc:cxnChg>
        <pc:cxnChg chg="del">
          <ac:chgData name="LEOPOLDINA Vitković" userId="de5d8406-09fa-41fa-8d28-8a7ba852ce89" providerId="ADAL" clId="{934C6B77-7F9D-41B8-90C6-979BCB253202}" dt="2021-01-28T20:18:44.237" v="12"/>
          <ac:cxnSpMkLst>
            <pc:docMk/>
            <pc:sldMk cId="839674942" sldId="344"/>
            <ac:cxnSpMk id="12" creationId="{C800968E-0A99-46C4-A9B2-6A63AC66F4B0}"/>
          </ac:cxnSpMkLst>
        </pc:cxnChg>
      </pc:sldChg>
      <pc:sldChg chg="delSp add setBg delDesignElem">
        <pc:chgData name="LEOPOLDINA Vitković" userId="de5d8406-09fa-41fa-8d28-8a7ba852ce89" providerId="ADAL" clId="{934C6B77-7F9D-41B8-90C6-979BCB253202}" dt="2021-01-28T20:18:44.237" v="12"/>
        <pc:sldMkLst>
          <pc:docMk/>
          <pc:sldMk cId="1929718800" sldId="345"/>
        </pc:sldMkLst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1929718800" sldId="345"/>
            <ac:spMk id="10" creationId="{A7AE9375-4664-4DB2-922D-2782A6E439AC}"/>
          </ac:spMkLst>
        </pc:spChg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1929718800" sldId="345"/>
            <ac:spMk id="14" creationId="{C87417AF-190E-4D6E-AFA6-7D3E84B0B430}"/>
          </ac:spMkLst>
        </pc:spChg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1929718800" sldId="345"/>
            <ac:spMk id="16" creationId="{80B30ED8-273E-4C07-8568-2FE5CC5C483D}"/>
          </ac:spMkLst>
        </pc:spChg>
        <pc:cxnChg chg="del">
          <ac:chgData name="LEOPOLDINA Vitković" userId="de5d8406-09fa-41fa-8d28-8a7ba852ce89" providerId="ADAL" clId="{934C6B77-7F9D-41B8-90C6-979BCB253202}" dt="2021-01-28T20:18:44.237" v="12"/>
          <ac:cxnSpMkLst>
            <pc:docMk/>
            <pc:sldMk cId="1929718800" sldId="345"/>
            <ac:cxnSpMk id="12" creationId="{EE504C98-6397-41C1-A8D8-2D9C4ED307E0}"/>
          </ac:cxnSpMkLst>
        </pc:cxnChg>
      </pc:sldChg>
      <pc:sldChg chg="delSp add setBg delDesignElem">
        <pc:chgData name="LEOPOLDINA Vitković" userId="de5d8406-09fa-41fa-8d28-8a7ba852ce89" providerId="ADAL" clId="{934C6B77-7F9D-41B8-90C6-979BCB253202}" dt="2021-01-28T20:18:44.237" v="12"/>
        <pc:sldMkLst>
          <pc:docMk/>
          <pc:sldMk cId="0" sldId="346"/>
        </pc:sldMkLst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0" sldId="346"/>
            <ac:spMk id="138" creationId="{9DD005C1-8C51-42D6-9BEE-B9B83849743D}"/>
          </ac:spMkLst>
        </pc:spChg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0" sldId="346"/>
            <ac:spMk id="140" creationId="{C61F2F60-14E3-4196-B7CE-175E46F04481}"/>
          </ac:spMkLst>
        </pc:spChg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0" sldId="346"/>
            <ac:spMk id="6149" creationId="{E8A8EAB8-D2FF-444D-B34B-7D32F106AD0E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18:44.237" v="12"/>
        <pc:sldMkLst>
          <pc:docMk/>
          <pc:sldMk cId="2280348191" sldId="348"/>
        </pc:sldMkLst>
        <pc:spChg chg="del">
          <ac:chgData name="LEOPOLDINA Vitković" userId="de5d8406-09fa-41fa-8d28-8a7ba852ce89" providerId="ADAL" clId="{934C6B77-7F9D-41B8-90C6-979BCB253202}" dt="2021-01-28T20:18:44.237" v="12"/>
          <ac:spMkLst>
            <pc:docMk/>
            <pc:sldMk cId="2280348191" sldId="348"/>
            <ac:spMk id="19" creationId="{7CA0DAA6-33B8-4A25-810D-2F4D816FB40E}"/>
          </ac:spMkLst>
        </pc:spChg>
      </pc:sldChg>
      <pc:sldChg chg="add">
        <pc:chgData name="LEOPOLDINA Vitković" userId="de5d8406-09fa-41fa-8d28-8a7ba852ce89" providerId="ADAL" clId="{934C6B77-7F9D-41B8-90C6-979BCB253202}" dt="2021-01-28T20:19:30.853" v="29"/>
        <pc:sldMkLst>
          <pc:docMk/>
          <pc:sldMk cId="477720201" sldId="349"/>
        </pc:sldMkLst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1899043113" sldId="350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899043113" sldId="350"/>
            <ac:spMk id="10" creationId="{117AB3D3-3C9C-4DED-809A-78734805B895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899043113" sldId="350"/>
            <ac:spMk id="12" creationId="{3A9A4357-BD1D-4622-A4FE-766E6AB8DE84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899043113" sldId="350"/>
            <ac:spMk id="14" creationId="{E659831F-0D9A-4C63-9EBB-8435B85A440F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899043113" sldId="350"/>
            <ac:spMk id="16" creationId="{E6995CE5-F890-4ABA-82A2-26507CE8D2A3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1272227105" sldId="351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272227105" sldId="351"/>
            <ac:spMk id="16" creationId="{247AB924-1B87-43FC-B7C7-B112D5C51A0E}"/>
          </ac:spMkLst>
        </pc:spChg>
        <pc:cxnChg chg="del">
          <ac:chgData name="LEOPOLDINA Vitković" userId="de5d8406-09fa-41fa-8d28-8a7ba852ce89" providerId="ADAL" clId="{934C6B77-7F9D-41B8-90C6-979BCB253202}" dt="2021-01-28T20:19:30.853" v="29"/>
          <ac:cxnSpMkLst>
            <pc:docMk/>
            <pc:sldMk cId="1272227105" sldId="351"/>
            <ac:cxnSpMk id="14" creationId="{99AE2756-0FC4-4155-83E7-58AAAB63E757}"/>
          </ac:cxnSpMkLst>
        </pc:cxnChg>
        <pc:cxnChg chg="del">
          <ac:chgData name="LEOPOLDINA Vitković" userId="de5d8406-09fa-41fa-8d28-8a7ba852ce89" providerId="ADAL" clId="{934C6B77-7F9D-41B8-90C6-979BCB253202}" dt="2021-01-28T20:19:30.853" v="29"/>
          <ac:cxnSpMkLst>
            <pc:docMk/>
            <pc:sldMk cId="1272227105" sldId="351"/>
            <ac:cxnSpMk id="18" creationId="{818DC98F-4057-4645-B948-F604F39A9CFE}"/>
          </ac:cxnSpMkLst>
        </pc:cxnChg>
        <pc:cxnChg chg="del">
          <ac:chgData name="LEOPOLDINA Vitković" userId="de5d8406-09fa-41fa-8d28-8a7ba852ce89" providerId="ADAL" clId="{934C6B77-7F9D-41B8-90C6-979BCB253202}" dt="2021-01-28T20:19:30.853" v="29"/>
          <ac:cxnSpMkLst>
            <pc:docMk/>
            <pc:sldMk cId="1272227105" sldId="351"/>
            <ac:cxnSpMk id="20" creationId="{DAD2B705-4A9B-408D-AA80-4F41045E09DE}"/>
          </ac:cxnSpMkLst>
        </pc:cxnChg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1283506725" sldId="352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283506725" sldId="352"/>
            <ac:spMk id="8" creationId="{DFF2AC85-FAA0-4844-813F-83C04D7382E2}"/>
          </ac:spMkLst>
        </pc:spChg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283506725" sldId="352"/>
            <ac:spMk id="10" creationId="{89CC0F1E-BAA2-47B1-8F83-7ECB9FD9E009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19:30.853" v="29"/>
        <pc:sldMkLst>
          <pc:docMk/>
          <pc:sldMk cId="1991943693" sldId="353"/>
        </pc:sldMkLst>
        <pc:spChg chg="del">
          <ac:chgData name="LEOPOLDINA Vitković" userId="de5d8406-09fa-41fa-8d28-8a7ba852ce89" providerId="ADAL" clId="{934C6B77-7F9D-41B8-90C6-979BCB253202}" dt="2021-01-28T20:19:30.853" v="29"/>
          <ac:spMkLst>
            <pc:docMk/>
            <pc:sldMk cId="1991943693" sldId="353"/>
            <ac:spMk id="19" creationId="{46C2E80F-49A6-4372-B103-219D417A55ED}"/>
          </ac:spMkLst>
        </pc:spChg>
      </pc:sldChg>
      <pc:sldChg chg="add setBg">
        <pc:chgData name="LEOPOLDINA Vitković" userId="de5d8406-09fa-41fa-8d28-8a7ba852ce89" providerId="ADAL" clId="{934C6B77-7F9D-41B8-90C6-979BCB253202}" dt="2021-01-28T20:19:30.853" v="29"/>
        <pc:sldMkLst>
          <pc:docMk/>
          <pc:sldMk cId="2337761751" sldId="354"/>
        </pc:sldMkLst>
      </pc:sldChg>
      <pc:sldChg chg="add">
        <pc:chgData name="LEOPOLDINA Vitković" userId="de5d8406-09fa-41fa-8d28-8a7ba852ce89" providerId="ADAL" clId="{934C6B77-7F9D-41B8-90C6-979BCB253202}" dt="2021-01-28T20:19:30.853" v="29"/>
        <pc:sldMkLst>
          <pc:docMk/>
          <pc:sldMk cId="572188437" sldId="355"/>
        </pc:sldMkLst>
      </pc:sldChg>
      <pc:sldChg chg="add">
        <pc:chgData name="LEOPOLDINA Vitković" userId="de5d8406-09fa-41fa-8d28-8a7ba852ce89" providerId="ADAL" clId="{934C6B77-7F9D-41B8-90C6-979BCB253202}" dt="2021-01-28T20:19:30.853" v="29"/>
        <pc:sldMkLst>
          <pc:docMk/>
          <pc:sldMk cId="145463280" sldId="356"/>
        </pc:sldMkLst>
      </pc:sldChg>
      <pc:sldChg chg="delSp add setBg delDesignElem">
        <pc:chgData name="LEOPOLDINA Vitković" userId="de5d8406-09fa-41fa-8d28-8a7ba852ce89" providerId="ADAL" clId="{934C6B77-7F9D-41B8-90C6-979BCB253202}" dt="2021-01-28T20:20:01.324" v="38"/>
        <pc:sldMkLst>
          <pc:docMk/>
          <pc:sldMk cId="500568152" sldId="357"/>
        </pc:sldMkLst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500568152" sldId="357"/>
            <ac:spMk id="11" creationId="{B9951BD9-0868-4CDB-ACD6-9C4209B5E412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20:01.324" v="38"/>
        <pc:sldMkLst>
          <pc:docMk/>
          <pc:sldMk cId="873131532" sldId="358"/>
        </pc:sldMkLst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873131532" sldId="358"/>
            <ac:spMk id="10" creationId="{37C89E4B-3C9F-44B9-8B86-D9E3D112D8EC}"/>
          </ac:spMkLst>
        </pc:spChg>
        <pc:cxnChg chg="del">
          <ac:chgData name="LEOPOLDINA Vitković" userId="de5d8406-09fa-41fa-8d28-8a7ba852ce89" providerId="ADAL" clId="{934C6B77-7F9D-41B8-90C6-979BCB253202}" dt="2021-01-28T20:20:01.324" v="38"/>
          <ac:cxnSpMkLst>
            <pc:docMk/>
            <pc:sldMk cId="873131532" sldId="358"/>
            <ac:cxnSpMk id="12" creationId="{AA2EAA10-076F-46BD-8F0F-B9A2FB77A85C}"/>
          </ac:cxnSpMkLst>
        </pc:cxnChg>
        <pc:cxnChg chg="del">
          <ac:chgData name="LEOPOLDINA Vitković" userId="de5d8406-09fa-41fa-8d28-8a7ba852ce89" providerId="ADAL" clId="{934C6B77-7F9D-41B8-90C6-979BCB253202}" dt="2021-01-28T20:20:01.324" v="38"/>
          <ac:cxnSpMkLst>
            <pc:docMk/>
            <pc:sldMk cId="873131532" sldId="358"/>
            <ac:cxnSpMk id="18" creationId="{D891E407-403B-4764-86C9-33A56D3BCAA3}"/>
          </ac:cxnSpMkLst>
        </pc:cxnChg>
      </pc:sldChg>
      <pc:sldChg chg="delSp add setBg delDesignElem">
        <pc:chgData name="LEOPOLDINA Vitković" userId="de5d8406-09fa-41fa-8d28-8a7ba852ce89" providerId="ADAL" clId="{934C6B77-7F9D-41B8-90C6-979BCB253202}" dt="2021-01-28T20:20:01.324" v="38"/>
        <pc:sldMkLst>
          <pc:docMk/>
          <pc:sldMk cId="1959910923" sldId="359"/>
        </pc:sldMkLst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1959910923" sldId="359"/>
            <ac:spMk id="11" creationId="{2B39286B-772E-4B31-95F0-33484AFAA6E6}"/>
          </ac:spMkLst>
        </pc:spChg>
        <pc:cxnChg chg="del">
          <ac:chgData name="LEOPOLDINA Vitković" userId="de5d8406-09fa-41fa-8d28-8a7ba852ce89" providerId="ADAL" clId="{934C6B77-7F9D-41B8-90C6-979BCB253202}" dt="2021-01-28T20:20:01.324" v="38"/>
          <ac:cxnSpMkLst>
            <pc:docMk/>
            <pc:sldMk cId="1959910923" sldId="359"/>
            <ac:cxnSpMk id="13" creationId="{A09C8DBD-F121-4020-B35E-15E2E49719B1}"/>
          </ac:cxnSpMkLst>
        </pc:cxnChg>
      </pc:sldChg>
      <pc:sldChg chg="delSp add setBg delDesignElem">
        <pc:chgData name="LEOPOLDINA Vitković" userId="de5d8406-09fa-41fa-8d28-8a7ba852ce89" providerId="ADAL" clId="{934C6B77-7F9D-41B8-90C6-979BCB253202}" dt="2021-01-28T20:20:01.324" v="38"/>
        <pc:sldMkLst>
          <pc:docMk/>
          <pc:sldMk cId="4024856227" sldId="360"/>
        </pc:sldMkLst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4024856227" sldId="360"/>
            <ac:spMk id="10" creationId="{7A203437-703A-4E00-A8C0-91D328D6C7C7}"/>
          </ac:spMkLst>
        </pc:spChg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4024856227" sldId="360"/>
            <ac:spMk id="12" creationId="{CD84038B-4A56-439B-A184-79B2D4506692}"/>
          </ac:spMkLst>
        </pc:spChg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4024856227" sldId="360"/>
            <ac:spMk id="14" creationId="{4F96EE13-2C4D-4262-812E-DDE5FC35F0AD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20:01.324" v="38"/>
        <pc:sldMkLst>
          <pc:docMk/>
          <pc:sldMk cId="1676124850" sldId="361"/>
        </pc:sldMkLst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1676124850" sldId="361"/>
            <ac:spMk id="14" creationId="{B23893E2-3349-46D7-A7AA-B9E447957FB1}"/>
          </ac:spMkLst>
        </pc:spChg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1676124850" sldId="361"/>
            <ac:spMk id="15" creationId="{C99A8FB7-A79B-4BC9-9D56-B79587F6AA3E}"/>
          </ac:spMkLst>
        </pc:spChg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1676124850" sldId="361"/>
            <ac:spMk id="16" creationId="{2B7592FE-10D1-4664-B623-353F47C8DF7F}"/>
          </ac:spMkLst>
        </pc:spChg>
      </pc:sldChg>
      <pc:sldChg chg="delSp add setBg delDesignElem">
        <pc:chgData name="LEOPOLDINA Vitković" userId="de5d8406-09fa-41fa-8d28-8a7ba852ce89" providerId="ADAL" clId="{934C6B77-7F9D-41B8-90C6-979BCB253202}" dt="2021-01-28T20:20:01.324" v="38"/>
        <pc:sldMkLst>
          <pc:docMk/>
          <pc:sldMk cId="4155450115" sldId="362"/>
        </pc:sldMkLst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4155450115" sldId="362"/>
            <ac:spMk id="11" creationId="{DC14B3F1-8CC5-4623-94B0-4445E3775D41}"/>
          </ac:spMkLst>
        </pc:spChg>
        <pc:cxnChg chg="del">
          <ac:chgData name="LEOPOLDINA Vitković" userId="de5d8406-09fa-41fa-8d28-8a7ba852ce89" providerId="ADAL" clId="{934C6B77-7F9D-41B8-90C6-979BCB253202}" dt="2021-01-28T20:20:01.324" v="38"/>
          <ac:cxnSpMkLst>
            <pc:docMk/>
            <pc:sldMk cId="4155450115" sldId="362"/>
            <ac:cxnSpMk id="13" creationId="{B8EC0F70-6AFD-45BE-8F70-52888FC304F7}"/>
          </ac:cxnSpMkLst>
        </pc:cxnChg>
      </pc:sldChg>
      <pc:sldChg chg="delSp add setBg delDesignElem">
        <pc:chgData name="LEOPOLDINA Vitković" userId="de5d8406-09fa-41fa-8d28-8a7ba852ce89" providerId="ADAL" clId="{934C6B77-7F9D-41B8-90C6-979BCB253202}" dt="2021-01-28T20:20:01.324" v="38"/>
        <pc:sldMkLst>
          <pc:docMk/>
          <pc:sldMk cId="3158096329" sldId="363"/>
        </pc:sldMkLst>
        <pc:spChg chg="del">
          <ac:chgData name="LEOPOLDINA Vitković" userId="de5d8406-09fa-41fa-8d28-8a7ba852ce89" providerId="ADAL" clId="{934C6B77-7F9D-41B8-90C6-979BCB253202}" dt="2021-01-28T20:20:01.324" v="38"/>
          <ac:spMkLst>
            <pc:docMk/>
            <pc:sldMk cId="3158096329" sldId="363"/>
            <ac:spMk id="27" creationId="{DC14B3F1-8CC5-4623-94B0-4445E3775D41}"/>
          </ac:spMkLst>
        </pc:spChg>
        <pc:cxnChg chg="del">
          <ac:chgData name="LEOPOLDINA Vitković" userId="de5d8406-09fa-41fa-8d28-8a7ba852ce89" providerId="ADAL" clId="{934C6B77-7F9D-41B8-90C6-979BCB253202}" dt="2021-01-28T20:20:01.324" v="38"/>
          <ac:cxnSpMkLst>
            <pc:docMk/>
            <pc:sldMk cId="3158096329" sldId="363"/>
            <ac:cxnSpMk id="29" creationId="{B8EC0F70-6AFD-45BE-8F70-52888FC304F7}"/>
          </ac:cxnSpMkLst>
        </pc:cxnChg>
      </pc:sldChg>
      <pc:sldChg chg="add">
        <pc:chgData name="LEOPOLDINA Vitković" userId="de5d8406-09fa-41fa-8d28-8a7ba852ce89" providerId="ADAL" clId="{934C6B77-7F9D-41B8-90C6-979BCB253202}" dt="2021-01-28T20:20:01.324" v="38"/>
        <pc:sldMkLst>
          <pc:docMk/>
          <pc:sldMk cId="2178173116" sldId="3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17.8.2021.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xmlns="" id="{BE015F0F-F4C6-4C1E-B513-E3BD2D139C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xmlns="" id="{D36BD937-B70D-424F-8038-6339E9BBA1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xmlns="" id="{9A3CC368-B4D2-4647-AFC5-05E767DFB2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7FA8E9-2412-47F0-B256-B70000A3411A}" type="slidenum">
              <a:rPr lang="hr-HR" altLang="sr-Latn-RS"/>
              <a:pPr>
                <a:spcBef>
                  <a:spcPct val="0"/>
                </a:spcBef>
              </a:pPr>
              <a:t>9</a:t>
            </a:fld>
            <a:endParaRPr lang="hr-HR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E112CF3-C4EB-415E-85D4-CBA5A1E62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11E96E1-7D09-490F-8737-A5EF33949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47ADD872-25CC-4E52-B19F-588E2A52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586-67E8-40DB-944E-04885F879BDD}" type="datetimeFigureOut">
              <a:rPr lang="hr-HR" smtClean="0"/>
              <a:pPr/>
              <a:t>17.8.2021.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94DCF7C-0E7F-4D85-9D6F-FF5100F9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A125E43-A69F-46EB-BD3A-6827CE51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9672-8FEC-4CF0-B2C5-9DCDDB0351F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14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e-sfera.hr/dodatni-digitalni-sadrzaji/9aecb6fc-6242-49d0-bc0b-3e63fb292325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3bc61448-9c2f-47ba-820b-770bb97c2685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learningapps.org/watch?v=puz5dzq352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learningapps.org/watch?v=pt2ga4fij19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e-sfera.hr/dodatni-digitalni-sadrzaji/9aecb6fc-6242-49d0-bc0b-3e63fb292325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9aecb6fc-6242-49d0-bc0b-3e63fb292325/" TargetMode="External"/><Relationship Id="rId2" Type="http://schemas.openxmlformats.org/officeDocument/2006/relationships/hyperlink" Target="https://learningapps.org/watch?v=pfanph5w219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hyperlink" Target="https://www.e-sfera.hr/dodatni-digitalni-sadrzaji/3bc61448-9c2f-47ba-820b-770bb97c2685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2410C22-1044-466B-9E34-F1D1013D3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460" y="1167618"/>
            <a:ext cx="11145079" cy="111425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r-HR" sz="4000" b="1" dirty="0"/>
              <a:t>Tko je najbolje zaštićen</a:t>
            </a:r>
            <a:r>
              <a:rPr lang="hr-HR" sz="4000" dirty="0"/>
              <a:t/>
            </a:r>
            <a:br>
              <a:rPr lang="hr-HR" sz="4000" dirty="0"/>
            </a:br>
            <a:r>
              <a:rPr lang="hr-HR" sz="4000" b="1" dirty="0"/>
              <a:t>Prilagodbe organizama vodenih staništa</a:t>
            </a:r>
          </a:p>
        </p:txBody>
      </p:sp>
      <p:pic>
        <p:nvPicPr>
          <p:cNvPr id="5" name="Slika 4" descr="Slika na kojoj se prikazuje riba, mekoperka&#10;&#10;Opis je automatski generiran">
            <a:extLst>
              <a:ext uri="{FF2B5EF4-FFF2-40B4-BE49-F238E27FC236}">
                <a16:creationId xmlns:a16="http://schemas.microsoft.com/office/drawing/2014/main" xmlns="" id="{FB230755-EB1D-459D-ACF6-94CAD27D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996" y="2281876"/>
            <a:ext cx="5351552" cy="401366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932FAD0-FCB6-4B80-994C-77C4CECC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799690"/>
            <a:ext cx="12192000" cy="10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344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CAE9D22-31BF-4D81-8669-417BBA73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054" y="1172940"/>
            <a:ext cx="4002990" cy="1048042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 err="1"/>
              <a:t>Alge</a:t>
            </a:r>
            <a:r>
              <a:rPr lang="en-US" b="1" dirty="0"/>
              <a:t> </a:t>
            </a:r>
            <a:r>
              <a:rPr lang="en-US" b="1" dirty="0" err="1"/>
              <a:t>kremenjašice</a:t>
            </a:r>
            <a:r>
              <a:rPr lang="en-US" b="1" dirty="0"/>
              <a:t>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7B2697A2-011E-483C-BB91-057806A174C5}"/>
              </a:ext>
            </a:extLst>
          </p:cNvPr>
          <p:cNvSpPr txBox="1"/>
          <p:nvPr/>
        </p:nvSpPr>
        <p:spPr>
          <a:xfrm>
            <a:off x="7125871" y="2377994"/>
            <a:ext cx="488905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800" dirty="0"/>
              <a:t>Jednostanične alge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800" dirty="0"/>
              <a:t>Kremene ljušture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800" dirty="0"/>
              <a:t>Poput </a:t>
            </a:r>
            <a:r>
              <a:rPr lang="hr-HR" sz="2800" dirty="0"/>
              <a:t>P</a:t>
            </a:r>
            <a:r>
              <a:rPr lang="hr-HR" sz="2800" dirty="0" smtClean="0"/>
              <a:t>etrijevih </a:t>
            </a:r>
            <a:r>
              <a:rPr lang="hr-HR" sz="2800" dirty="0"/>
              <a:t>zdjelica</a:t>
            </a:r>
          </a:p>
          <a:p>
            <a:pPr>
              <a:spcAft>
                <a:spcPts val="600"/>
              </a:spcAft>
            </a:pPr>
            <a:endParaRPr lang="hr-HR" dirty="0"/>
          </a:p>
        </p:txBody>
      </p:sp>
      <p:pic>
        <p:nvPicPr>
          <p:cNvPr id="4" name="Slika 3" descr="Slika na kojoj se prikazuje komad&#10;&#10;Opis je automatski generiran">
            <a:extLst>
              <a:ext uri="{FF2B5EF4-FFF2-40B4-BE49-F238E27FC236}">
                <a16:creationId xmlns:a16="http://schemas.microsoft.com/office/drawing/2014/main" xmlns="" id="{1E1B0B3B-4ECC-4684-889B-827599647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3" y="1515546"/>
            <a:ext cx="3698079" cy="3172757"/>
          </a:xfrm>
          <a:prstGeom prst="rect">
            <a:avLst/>
          </a:prstGeom>
        </p:spPr>
      </p:pic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2962AEDA-3B50-406C-A396-F8DB55C3B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093" y="1515546"/>
            <a:ext cx="3172757" cy="317275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397BDA30-0B1D-4714-9C95-2513A744A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89" y="4790540"/>
            <a:ext cx="3450082" cy="194043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5341CCF8-1870-4720-9B2D-B5A6205F8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430" y="4809379"/>
            <a:ext cx="3450082" cy="194043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CAAE666-1566-4150-8C80-0986F5BF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6681" y="5161192"/>
            <a:ext cx="536407" cy="5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623177C9-8C4D-451B-9489-90B713E256ED}"/>
              </a:ext>
            </a:extLst>
          </p:cNvPr>
          <p:cNvSpPr txBox="1"/>
          <p:nvPr/>
        </p:nvSpPr>
        <p:spPr>
          <a:xfrm>
            <a:off x="7776681" y="6004800"/>
            <a:ext cx="2354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hr-HR" sz="2400" dirty="0">
              <a:hlinkClick r:id="" action="ppaction://noaction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C05BD603-007E-45E1-8478-4ACD43A53262}"/>
              </a:ext>
            </a:extLst>
          </p:cNvPr>
          <p:cNvSpPr txBox="1"/>
          <p:nvPr/>
        </p:nvSpPr>
        <p:spPr>
          <a:xfrm>
            <a:off x="7776681" y="6004799"/>
            <a:ext cx="2354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dirty="0">
                <a:hlinkClick r:id="rId6"/>
              </a:rPr>
              <a:t>Vizualno +</a:t>
            </a:r>
            <a:endParaRPr lang="hr-HR" sz="2400" dirty="0">
              <a:hlinkClick r:id="" action="ppaction://noactio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34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2410C22-1044-466B-9E34-F1D1013D3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4" y="1221298"/>
            <a:ext cx="11529391" cy="57555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hr-HR" sz="4400" b="1" dirty="0"/>
              <a:t>Žive na kopnu, ali vole vlažna staništa i vodu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37D7B8F-127C-4B68-9DFF-323143B3E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8" y="1828094"/>
            <a:ext cx="6000750" cy="435292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49ECA3A3-9667-4438-9D7A-A1F3641D3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67" y="1828093"/>
            <a:ext cx="5676302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720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07498E7D-6741-495B-8FED-C075680FB1F1}"/>
              </a:ext>
            </a:extLst>
          </p:cNvPr>
          <p:cNvSpPr txBox="1"/>
          <p:nvPr/>
        </p:nvSpPr>
        <p:spPr>
          <a:xfrm>
            <a:off x="6766436" y="1118997"/>
            <a:ext cx="5279408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Gujavica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49E0D79-466B-40ED-8BFE-6458AFDC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436" y="2357651"/>
            <a:ext cx="5278066" cy="28689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3200" dirty="0"/>
              <a:t>V</a:t>
            </a:r>
            <a:r>
              <a:rPr lang="en-US" sz="3200" dirty="0" err="1"/>
              <a:t>lažna</a:t>
            </a:r>
            <a:r>
              <a:rPr lang="en-US" sz="3200" dirty="0"/>
              <a:t> </a:t>
            </a:r>
            <a:r>
              <a:rPr lang="en-US" sz="3200" dirty="0" err="1"/>
              <a:t>koža</a:t>
            </a:r>
            <a:endParaRPr lang="hr-HR" sz="3200" dirty="0"/>
          </a:p>
          <a:p>
            <a:r>
              <a:rPr lang="hr-HR" sz="3200" dirty="0"/>
              <a:t>Lakše otapanje kisika </a:t>
            </a:r>
            <a:endParaRPr lang="en-US" sz="3200" dirty="0"/>
          </a:p>
          <a:p>
            <a:endParaRPr lang="en-US" sz="2000" dirty="0"/>
          </a:p>
          <a:p>
            <a:endParaRPr lang="en-US" sz="2000" dirty="0">
              <a:effectLst/>
            </a:endParaRPr>
          </a:p>
          <a:p>
            <a:pPr marL="0"/>
            <a:endParaRPr lang="en-US" sz="2000" dirty="0"/>
          </a:p>
        </p:txBody>
      </p:sp>
      <p:pic>
        <p:nvPicPr>
          <p:cNvPr id="5" name="Slika 4" descr="Slika na kojoj se prikazuje beskralješnjak, crv, člankonožac&#10;&#10;Opis je automatski generiran">
            <a:extLst>
              <a:ext uri="{FF2B5EF4-FFF2-40B4-BE49-F238E27FC236}">
                <a16:creationId xmlns:a16="http://schemas.microsoft.com/office/drawing/2014/main" xmlns="" id="{5C3DF515-2505-4CE0-A89E-80A32CDB5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98" y="1703980"/>
            <a:ext cx="5425115" cy="41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802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28BAD62-BB48-4DFD-86CA-6CF166C2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120" y="1351409"/>
            <a:ext cx="4560584" cy="1128068"/>
          </a:xfrm>
        </p:spPr>
        <p:txBody>
          <a:bodyPr anchor="ctr">
            <a:normAutofit/>
          </a:bodyPr>
          <a:lstStyle/>
          <a:p>
            <a:r>
              <a:rPr lang="hr-HR" sz="4000" b="1" dirty="0"/>
              <a:t>Rakovi</a:t>
            </a: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101711A-F762-41AD-8593-F716BEA8B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637" y="2377440"/>
            <a:ext cx="5311880" cy="3662214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Čvrst oklop </a:t>
            </a:r>
          </a:p>
          <a:p>
            <a:pPr>
              <a:lnSpc>
                <a:spcPct val="150000"/>
              </a:lnSpc>
            </a:pPr>
            <a:r>
              <a:rPr lang="hr-HR" dirty="0"/>
              <a:t>Hitin učvršćen kalcijevim karbonatom</a:t>
            </a:r>
          </a:p>
          <a:p>
            <a:pPr>
              <a:lnSpc>
                <a:spcPct val="150000"/>
              </a:lnSpc>
            </a:pPr>
            <a:r>
              <a:rPr lang="hr-HR" dirty="0"/>
              <a:t>Presvlače se </a:t>
            </a:r>
          </a:p>
        </p:txBody>
      </p:sp>
      <p:pic>
        <p:nvPicPr>
          <p:cNvPr id="6" name="Slika 5" descr="Slika na kojoj se prikazuje člankonožac, beskralješnjak, tlo, rak&#10;&#10;Opis je automatski generiran">
            <a:extLst>
              <a:ext uri="{FF2B5EF4-FFF2-40B4-BE49-F238E27FC236}">
                <a16:creationId xmlns:a16="http://schemas.microsoft.com/office/drawing/2014/main" xmlns="" id="{D5A5D82F-7D10-412C-A350-8FF60ED8E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83" y="1533377"/>
            <a:ext cx="6201204" cy="465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386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656BE2F-236A-44E8-B96E-1FFE1C993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207" y="1216924"/>
            <a:ext cx="4163562" cy="907298"/>
          </a:xfrm>
        </p:spPr>
        <p:txBody>
          <a:bodyPr anchor="b">
            <a:normAutofit/>
          </a:bodyPr>
          <a:lstStyle/>
          <a:p>
            <a:r>
              <a:rPr lang="hr-HR" sz="4800" b="1" dirty="0"/>
              <a:t>Vodozemci</a:t>
            </a:r>
            <a:endParaRPr lang="hr-HR" sz="4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596FE75-158B-4796-A7D2-E866F55BF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227" y="2486968"/>
            <a:ext cx="4530898" cy="363945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Koža tanka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Glatka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effectLst/>
              </a:rPr>
              <a:t>Izmjena plinova</a:t>
            </a:r>
          </a:p>
          <a:p>
            <a:endParaRPr lang="hr-HR" sz="2000" dirty="0"/>
          </a:p>
        </p:txBody>
      </p:sp>
      <p:pic>
        <p:nvPicPr>
          <p:cNvPr id="5" name="Slika 4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33822E0E-70DB-4661-AA9D-15B2BDED0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15" r="2" b="924"/>
          <a:stretch/>
        </p:blipFill>
        <p:spPr>
          <a:xfrm>
            <a:off x="198956" y="2124222"/>
            <a:ext cx="5150277" cy="37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90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826B75C-7089-416F-88BF-ED24A0DE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518" y="1533578"/>
            <a:ext cx="5035296" cy="914400"/>
          </a:xfrm>
        </p:spPr>
        <p:txBody>
          <a:bodyPr>
            <a:normAutofit/>
          </a:bodyPr>
          <a:lstStyle/>
          <a:p>
            <a:r>
              <a:rPr lang="hr-HR" b="1" dirty="0"/>
              <a:t>Mahovine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D467562-20EE-4790-A9E3-D296173D6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6517" y="2480639"/>
            <a:ext cx="5035297" cy="38587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Pokrov slabo razvijen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Žive na vlažnim staništima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Vodu primaju cijelim tijelom </a:t>
            </a:r>
          </a:p>
        </p:txBody>
      </p:sp>
      <p:pic>
        <p:nvPicPr>
          <p:cNvPr id="8" name="Slika 7" descr="Slika na kojoj se prikazuje stablo, na otvorenom, biljka, šuma&#10;&#10;Opis je automatski generiran">
            <a:extLst>
              <a:ext uri="{FF2B5EF4-FFF2-40B4-BE49-F238E27FC236}">
                <a16:creationId xmlns:a16="http://schemas.microsoft.com/office/drawing/2014/main" xmlns="" id="{8297E70A-BAD9-4ADE-87BC-629BC7B1B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35" y="1167618"/>
            <a:ext cx="5591931" cy="55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018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285503F-B9BC-41E4-8D9E-B5DEC52F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150" y="1344872"/>
            <a:ext cx="5154168" cy="1197864"/>
          </a:xfrm>
        </p:spPr>
        <p:txBody>
          <a:bodyPr>
            <a:normAutofit/>
          </a:bodyPr>
          <a:lstStyle/>
          <a:p>
            <a:r>
              <a:rPr lang="hr-HR" b="1" dirty="0" err="1"/>
              <a:t>Papratnjače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DDB482D-6E3E-40CA-8DC8-ED0FC750B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150" y="2554693"/>
            <a:ext cx="5533291" cy="4123944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Prave kopnene biljke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Voda za razmnožavanje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Pokrov slabo razvijen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Štiti od isušivanja</a:t>
            </a:r>
            <a:endParaRPr lang="hr-HR" sz="3200" dirty="0">
              <a:effectLst/>
            </a:endParaRPr>
          </a:p>
          <a:p>
            <a:endParaRPr lang="hr-HR" sz="2200" dirty="0"/>
          </a:p>
        </p:txBody>
      </p:sp>
      <p:pic>
        <p:nvPicPr>
          <p:cNvPr id="8" name="Slika 7" descr="Slika na kojoj se prikazuje list, biljka, paprat&#10;&#10;Opis je automatski generiran">
            <a:extLst>
              <a:ext uri="{FF2B5EF4-FFF2-40B4-BE49-F238E27FC236}">
                <a16:creationId xmlns:a16="http://schemas.microsoft.com/office/drawing/2014/main" xmlns="" id="{E31ADE56-80A0-4101-8640-9016EEAD2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81"/>
          <a:stretch/>
        </p:blipFill>
        <p:spPr>
          <a:xfrm>
            <a:off x="689318" y="1236056"/>
            <a:ext cx="4360983" cy="544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81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8D6F8FE-D8F0-4A39-BDFF-AEFA6331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613" y="3502423"/>
            <a:ext cx="4913435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n-lt"/>
              </a:rPr>
              <a:t>Kukci, </a:t>
            </a:r>
            <a:r>
              <a:rPr lang="en-US" sz="3200" dirty="0" err="1">
                <a:latin typeface="+mn-lt"/>
              </a:rPr>
              <a:t>pauci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>
                <a:latin typeface="+mn-lt"/>
              </a:rPr>
              <a:t>gljive</a:t>
            </a:r>
            <a:r>
              <a:rPr lang="en-US" sz="3200" dirty="0">
                <a:latin typeface="+mn-lt"/>
              </a:rPr>
              <a:t> </a:t>
            </a:r>
            <a:r>
              <a:rPr lang="hr-HR" sz="2800" dirty="0">
                <a:latin typeface="+mn-lt"/>
              </a:rPr>
              <a:t/>
            </a:r>
            <a:br>
              <a:rPr lang="hr-HR" sz="2800" dirty="0">
                <a:latin typeface="+mn-lt"/>
              </a:rPr>
            </a:br>
            <a:r>
              <a:rPr lang="en-US" sz="3200" dirty="0" err="1">
                <a:latin typeface="+mn-lt"/>
              </a:rPr>
              <a:t>Hitin</a:t>
            </a:r>
            <a:r>
              <a:rPr lang="en-US" sz="3200" dirty="0">
                <a:latin typeface="+mn-lt"/>
              </a:rPr>
              <a:t> – </a:t>
            </a:r>
            <a:r>
              <a:rPr lang="en-US" sz="3200" dirty="0" err="1">
                <a:latin typeface="+mn-lt"/>
              </a:rPr>
              <a:t>štiti</a:t>
            </a:r>
            <a:r>
              <a:rPr lang="en-US" sz="3200" dirty="0">
                <a:latin typeface="+mn-lt"/>
              </a:rPr>
              <a:t> od </a:t>
            </a:r>
            <a:r>
              <a:rPr lang="en-US" sz="3200" dirty="0" err="1">
                <a:latin typeface="+mn-lt"/>
              </a:rPr>
              <a:t>isušivanja</a:t>
            </a:r>
            <a:r>
              <a:rPr lang="en-US" sz="2800" dirty="0">
                <a:latin typeface="+mn-lt"/>
              </a:rPr>
              <a:t/>
            </a: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pic>
        <p:nvPicPr>
          <p:cNvPr id="5" name="Slika 4" descr="Slika na kojoj se prikazuje trava, gljive, na otvorenom, sjedenje&#10;&#10;Opis je automatski generiran">
            <a:extLst>
              <a:ext uri="{FF2B5EF4-FFF2-40B4-BE49-F238E27FC236}">
                <a16:creationId xmlns:a16="http://schemas.microsoft.com/office/drawing/2014/main" xmlns="" id="{2BA5B4C6-678C-41E6-8C0D-591AB4538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466" y="1410194"/>
            <a:ext cx="3836180" cy="5114907"/>
          </a:xfrm>
          <a:prstGeom prst="rect">
            <a:avLst/>
          </a:prstGeom>
        </p:spPr>
      </p:pic>
      <p:pic>
        <p:nvPicPr>
          <p:cNvPr id="7" name="Slika 6" descr="Slika na kojoj se prikazuje životinja, pauk, letenje, zrak&#10;&#10;Opis je automatski generiran">
            <a:extLst>
              <a:ext uri="{FF2B5EF4-FFF2-40B4-BE49-F238E27FC236}">
                <a16:creationId xmlns:a16="http://schemas.microsoft.com/office/drawing/2014/main" xmlns="" id="{45B1A132-518C-414C-BD93-463D97180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1543" y="4348895"/>
            <a:ext cx="2509105" cy="2509105"/>
          </a:xfrm>
          <a:prstGeom prst="rect">
            <a:avLst/>
          </a:prstGeom>
        </p:spPr>
      </p:pic>
      <p:pic>
        <p:nvPicPr>
          <p:cNvPr id="9" name="Slika 8" descr="Slika na kojoj se prikazuje životinja&#10;&#10;Opis je automatski generiran">
            <a:extLst>
              <a:ext uri="{FF2B5EF4-FFF2-40B4-BE49-F238E27FC236}">
                <a16:creationId xmlns:a16="http://schemas.microsoft.com/office/drawing/2014/main" xmlns="" id="{3E1D7901-8828-45A4-BB8C-982E873CB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3376" y="3282352"/>
            <a:ext cx="2232507" cy="3111508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xmlns="" id="{0C1944D6-CDD7-4B83-B67B-84C20AE0ADF5}"/>
              </a:ext>
            </a:extLst>
          </p:cNvPr>
          <p:cNvSpPr txBox="1">
            <a:spLocks/>
          </p:cNvSpPr>
          <p:nvPr/>
        </p:nvSpPr>
        <p:spPr>
          <a:xfrm>
            <a:off x="5880295" y="1106424"/>
            <a:ext cx="5984736" cy="118872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 dirty="0"/>
              <a:t>Prilagodbe na kopneni način života</a:t>
            </a:r>
          </a:p>
        </p:txBody>
      </p:sp>
    </p:spTree>
    <p:extLst>
      <p:ext uri="{BB962C8B-B14F-4D97-AF65-F5344CB8AC3E}">
        <p14:creationId xmlns:p14="http://schemas.microsoft.com/office/powerpoint/2010/main" xmlns="" val="127222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EC6CAA5-25B5-4D7C-8F83-683DACE48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6227" y="1403717"/>
            <a:ext cx="4023360" cy="889318"/>
          </a:xfrm>
        </p:spPr>
        <p:txBody>
          <a:bodyPr anchor="b">
            <a:normAutofit/>
          </a:bodyPr>
          <a:lstStyle/>
          <a:p>
            <a:pPr algn="l"/>
            <a:r>
              <a:rPr lang="hr-HR" sz="3600" b="1" dirty="0"/>
              <a:t>Gmazovi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246967A7-0DED-4270-A953-61168E645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8641" y="2636774"/>
            <a:ext cx="4023359" cy="120814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3200" dirty="0"/>
              <a:t>Rožnate ljuske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3200" dirty="0"/>
              <a:t>Štite od isušivanja</a:t>
            </a:r>
          </a:p>
        </p:txBody>
      </p:sp>
      <p:pic>
        <p:nvPicPr>
          <p:cNvPr id="6" name="Slika 5" descr="Slika na kojoj se prikazuje reptil, dinosaur, krokodil, zatvoreno&#10;&#10;Opis je automatski generiran">
            <a:extLst>
              <a:ext uri="{FF2B5EF4-FFF2-40B4-BE49-F238E27FC236}">
                <a16:creationId xmlns:a16="http://schemas.microsoft.com/office/drawing/2014/main" xmlns="" id="{8AA0CA92-064E-4794-AB28-2FFA82AD5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619"/>
            <a:ext cx="7781656" cy="51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688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D01E2BA-7117-431D-8BD5-4D4F849E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20857"/>
            <a:ext cx="3491367" cy="716817"/>
          </a:xfrm>
        </p:spPr>
        <p:txBody>
          <a:bodyPr>
            <a:normAutofit/>
          </a:bodyPr>
          <a:lstStyle/>
          <a:p>
            <a:r>
              <a:rPr lang="hr-HR" b="1" dirty="0"/>
              <a:t>Ptice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C0125D9-D267-48BA-90F4-981085A0F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0990" y="2653167"/>
            <a:ext cx="4872932" cy="38587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Perje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Mast iz trtične žlijezde</a:t>
            </a:r>
          </a:p>
          <a:p>
            <a:pPr>
              <a:lnSpc>
                <a:spcPct val="150000"/>
              </a:lnSpc>
            </a:pPr>
            <a:r>
              <a:rPr lang="hr-HR" sz="3200" dirty="0" smtClean="0"/>
              <a:t>MITARENJE – </a:t>
            </a:r>
            <a:r>
              <a:rPr lang="hr-HR" sz="3200" dirty="0" smtClean="0"/>
              <a:t>izmjena perja </a:t>
            </a:r>
            <a:endParaRPr lang="hr-HR" sz="3200" dirty="0"/>
          </a:p>
        </p:txBody>
      </p:sp>
      <p:pic>
        <p:nvPicPr>
          <p:cNvPr id="6" name="Slika 5" descr="Slika na kojoj se prikazuje ptica, na otvorenom, ptica grabljivica, zatvoreno&#10;&#10;Opis je automatski generiran">
            <a:extLst>
              <a:ext uri="{FF2B5EF4-FFF2-40B4-BE49-F238E27FC236}">
                <a16:creationId xmlns:a16="http://schemas.microsoft.com/office/drawing/2014/main" xmlns="" id="{1AAEE2F0-3816-49FA-ADC6-2421E4EF1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69" y="1193826"/>
            <a:ext cx="4529277" cy="5187279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A7B409C9-1160-4FA1-BBBB-C8BB64FA378B}"/>
              </a:ext>
            </a:extLst>
          </p:cNvPr>
          <p:cNvSpPr txBox="1"/>
          <p:nvPr/>
        </p:nvSpPr>
        <p:spPr>
          <a:xfrm>
            <a:off x="6142748" y="5367499"/>
            <a:ext cx="56271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 </a:t>
            </a:r>
            <a:r>
              <a:rPr lang="hr-HR" sz="2400" dirty="0"/>
              <a:t>DDS Istraži</a:t>
            </a:r>
          </a:p>
          <a:p>
            <a:r>
              <a:rPr lang="hr-HR" sz="2400" i="1" dirty="0">
                <a:hlinkClick r:id="rId3"/>
              </a:rPr>
              <a:t>Kako napraviti jaje koje skakuće poput lopte</a:t>
            </a:r>
            <a:endParaRPr lang="hr-HR" sz="2400" i="1" dirty="0"/>
          </a:p>
          <a:p>
            <a:r>
              <a:rPr lang="hr-HR" sz="2800" dirty="0"/>
              <a:t>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F12F4845-755F-4DDC-87CF-65E1627A4CF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4506" y="5367499"/>
            <a:ext cx="495300" cy="470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067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499A3D4-9C34-46A6-802E-38845DF0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1247"/>
            <a:ext cx="10515600" cy="770868"/>
          </a:xfrm>
        </p:spPr>
        <p:txBody>
          <a:bodyPr>
            <a:noAutofit/>
          </a:bodyPr>
          <a:lstStyle/>
          <a:p>
            <a:pPr algn="ctr"/>
            <a:r>
              <a:rPr lang="hr-HR" sz="3600" b="1" dirty="0"/>
              <a:t>Prijeti li prikazanim organizmima opasnost od isušivanja?</a:t>
            </a:r>
          </a:p>
        </p:txBody>
      </p:sp>
      <p:pic>
        <p:nvPicPr>
          <p:cNvPr id="4" name="Rezervirano mjesto sadržaja 3" descr="Slika na kojoj se prikazuje priroda, greben, različito, raznobojno&#10;&#10;Opis je automatski generiran">
            <a:extLst>
              <a:ext uri="{FF2B5EF4-FFF2-40B4-BE49-F238E27FC236}">
                <a16:creationId xmlns:a16="http://schemas.microsoft.com/office/drawing/2014/main" xmlns="" id="{EA5285E2-B777-4020-8394-127916B77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295" y="2062115"/>
            <a:ext cx="9537895" cy="45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18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638B943-5AFB-4017-9BD0-7265841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579" y="1411058"/>
            <a:ext cx="3438144" cy="639377"/>
          </a:xfrm>
        </p:spPr>
        <p:txBody>
          <a:bodyPr anchor="b">
            <a:normAutofit/>
          </a:bodyPr>
          <a:lstStyle/>
          <a:p>
            <a:r>
              <a:rPr lang="hr-HR" sz="3600" b="1" dirty="0"/>
              <a:t>Sisavci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A97CE42-B7AE-4A8C-94C4-45D368689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579" y="2242429"/>
            <a:ext cx="4850263" cy="3207258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Dlaka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LINJANJE – izmjena dlake </a:t>
            </a:r>
          </a:p>
        </p:txBody>
      </p:sp>
      <p:pic>
        <p:nvPicPr>
          <p:cNvPr id="2050" name="Picture 2" descr="Cat, Tabby, Face, Whiskers, Pet, Animal, Domestic Cat">
            <a:extLst>
              <a:ext uri="{FF2B5EF4-FFF2-40B4-BE49-F238E27FC236}">
                <a16:creationId xmlns:a16="http://schemas.microsoft.com/office/drawing/2014/main" xmlns="" id="{46DBB4AE-B25F-4896-B600-59EE627E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41" y="1411058"/>
            <a:ext cx="6078169" cy="472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7895576B-43A4-4DE7-8B66-C9C1AACF0ACF}"/>
              </a:ext>
            </a:extLst>
          </p:cNvPr>
          <p:cNvSpPr txBox="1"/>
          <p:nvPr/>
        </p:nvSpPr>
        <p:spPr>
          <a:xfrm>
            <a:off x="6659579" y="4949183"/>
            <a:ext cx="53311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Istraži 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Kako izgleda pokrov ptica i sisavaca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RB str. 80.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7D3777A-E021-404E-A82C-4F3B45C080C1}"/>
              </a:ext>
            </a:extLst>
          </p:cNvPr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59579" y="4295995"/>
            <a:ext cx="616240" cy="55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9122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EBFFDF7B-88D0-410D-8B2C-FA8AA6D467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117" y="2743200"/>
            <a:ext cx="5181600" cy="3309083"/>
          </a:xfrm>
        </p:spPr>
        <p:txBody>
          <a:bodyPr/>
          <a:lstStyle/>
          <a:p>
            <a:pPr lvl="0"/>
            <a:r>
              <a:rPr lang="hr-HR" sz="3200" dirty="0"/>
              <a:t>Ribe</a:t>
            </a:r>
            <a:endParaRPr lang="en-US" sz="3200" dirty="0"/>
          </a:p>
          <a:p>
            <a:pPr lvl="0"/>
            <a:r>
              <a:rPr lang="hr-HR" sz="3200" dirty="0"/>
              <a:t>Vodozemci</a:t>
            </a:r>
            <a:endParaRPr lang="en-US" sz="3200" dirty="0"/>
          </a:p>
          <a:p>
            <a:pPr lvl="0"/>
            <a:r>
              <a:rPr lang="hr-HR" sz="3200" dirty="0"/>
              <a:t>Gmazovi</a:t>
            </a:r>
            <a:endParaRPr lang="en-US" sz="3200" dirty="0"/>
          </a:p>
          <a:p>
            <a:pPr lvl="0"/>
            <a:r>
              <a:rPr lang="hr-HR" sz="3200" dirty="0"/>
              <a:t>Beskralježnjaci</a:t>
            </a:r>
            <a:endParaRPr lang="en-US" sz="3200" dirty="0"/>
          </a:p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72FD3BD-8E48-4C89-B0BB-12A44418B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8272" y="2743200"/>
            <a:ext cx="5181600" cy="3309083"/>
          </a:xfrm>
        </p:spPr>
        <p:txBody>
          <a:bodyPr/>
          <a:lstStyle/>
          <a:p>
            <a:pPr lvl="0"/>
            <a:r>
              <a:rPr lang="hr-HR" sz="3200" dirty="0"/>
              <a:t>Ptice</a:t>
            </a:r>
            <a:endParaRPr lang="en-US" sz="3200" dirty="0"/>
          </a:p>
          <a:p>
            <a:pPr lvl="0"/>
            <a:r>
              <a:rPr lang="hr-HR" sz="3200" dirty="0"/>
              <a:t>Sisavci</a:t>
            </a:r>
            <a:endParaRPr lang="en-US" sz="3200" dirty="0"/>
          </a:p>
          <a:p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6D69B205-3235-4A5C-B2BE-A61DBC23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17" y="1808703"/>
            <a:ext cx="4957689" cy="770868"/>
          </a:xfrm>
        </p:spPr>
        <p:txBody>
          <a:bodyPr/>
          <a:lstStyle/>
          <a:p>
            <a:r>
              <a:rPr lang="hr-HR" b="1" dirty="0">
                <a:solidFill>
                  <a:schemeClr val="accent1"/>
                </a:solidFill>
              </a:rPr>
              <a:t>Hladnokrvni organizmi</a:t>
            </a:r>
            <a:endParaRPr lang="hr-HR" dirty="0">
              <a:solidFill>
                <a:schemeClr val="accent1"/>
              </a:solidFill>
            </a:endParaRPr>
          </a:p>
        </p:txBody>
      </p:sp>
      <p:sp>
        <p:nvSpPr>
          <p:cNvPr id="5" name="Naslov 3">
            <a:extLst>
              <a:ext uri="{FF2B5EF4-FFF2-40B4-BE49-F238E27FC236}">
                <a16:creationId xmlns:a16="http://schemas.microsoft.com/office/drawing/2014/main" xmlns="" id="{979AB2A5-3040-4B31-8DA1-11FA7982D1DB}"/>
              </a:ext>
            </a:extLst>
          </p:cNvPr>
          <p:cNvSpPr txBox="1">
            <a:spLocks/>
          </p:cNvSpPr>
          <p:nvPr/>
        </p:nvSpPr>
        <p:spPr>
          <a:xfrm>
            <a:off x="6284155" y="1786261"/>
            <a:ext cx="4957689" cy="7708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solidFill>
                  <a:srgbClr val="C00000"/>
                </a:solidFill>
              </a:rPr>
              <a:t>Toplokrvni organizmi</a:t>
            </a:r>
            <a:endParaRPr lang="hr-H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82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:a16="http://schemas.microsoft.com/office/drawing/2014/main" xmlns="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1968842"/>
            <a:ext cx="11282288" cy="4572635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sz="2400" u="sng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indent="0">
              <a:buNone/>
            </a:pPr>
            <a:r>
              <a:rPr lang="hr-HR" sz="2400" u="sng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Tko </a:t>
            </a:r>
            <a:r>
              <a:rPr lang="hr-HR" sz="2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je najbolje zaštićen</a:t>
            </a:r>
            <a:endParaRPr lang="hr-HR" sz="24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u="sng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30C1895E-0C8F-4890-B7D4-A0F909800E53}"/>
              </a:ext>
            </a:extLst>
          </p:cNvPr>
          <p:cNvSpPr txBox="1"/>
          <p:nvPr/>
        </p:nvSpPr>
        <p:spPr>
          <a:xfrm>
            <a:off x="450166" y="4655904"/>
            <a:ext cx="57865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hlinkClick r:id="rId4"/>
              </a:rPr>
              <a:t>Provjeri znanje </a:t>
            </a:r>
            <a:r>
              <a:rPr lang="hr-HR" sz="2400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sz="2400" u="sng" dirty="0" smtClean="0">
                <a:solidFill>
                  <a:schemeClr val="accent5">
                    <a:lumMod val="75000"/>
                  </a:schemeClr>
                </a:solidFill>
                <a:hlinkClick r:id="rId4"/>
              </a:rPr>
              <a:t> </a:t>
            </a:r>
            <a:r>
              <a:rPr lang="hr-HR" sz="2400" dirty="0">
                <a:hlinkClick r:id="rId4"/>
              </a:rPr>
              <a:t>Toplokrvni ili hladnokrvni?</a:t>
            </a:r>
            <a:endParaRPr lang="hr-HR" sz="24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E2A6141-1599-4551-B7B3-BF1E78AD2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630" y="2494467"/>
            <a:ext cx="1463131" cy="14631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5ED03BF2-68CA-4CD3-AC65-A44AC049F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675" y="4100902"/>
            <a:ext cx="1524776" cy="152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503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2410C22-1044-466B-9E34-F1D1013D3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1" y="1209821"/>
            <a:ext cx="9568374" cy="618979"/>
          </a:xfrm>
        </p:spPr>
        <p:txBody>
          <a:bodyPr>
            <a:normAutofit/>
          </a:bodyPr>
          <a:lstStyle/>
          <a:p>
            <a:r>
              <a:rPr lang="hr-HR" sz="4400" b="1" dirty="0"/>
              <a:t>Prave kopnene biljke</a:t>
            </a:r>
          </a:p>
        </p:txBody>
      </p:sp>
      <p:pic>
        <p:nvPicPr>
          <p:cNvPr id="6" name="Slika 5" descr="Slika na kojoj se prikazuje stablo, trava, biljka, šuma&#10;&#10;Opis je automatski generiran">
            <a:extLst>
              <a:ext uri="{FF2B5EF4-FFF2-40B4-BE49-F238E27FC236}">
                <a16:creationId xmlns:a16="http://schemas.microsoft.com/office/drawing/2014/main" xmlns="" id="{69DF5E1A-BBDA-4086-9637-6DC2A19BD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8" y="1941341"/>
            <a:ext cx="3052689" cy="4704956"/>
          </a:xfrm>
          <a:prstGeom prst="rect">
            <a:avLst/>
          </a:prstGeom>
        </p:spPr>
      </p:pic>
      <p:pic>
        <p:nvPicPr>
          <p:cNvPr id="11" name="Slika 10" descr="Slika na kojoj se prikazuje stablo, trava, biljka, šuma&#10;&#10;Opis je automatski generiran">
            <a:extLst>
              <a:ext uri="{FF2B5EF4-FFF2-40B4-BE49-F238E27FC236}">
                <a16:creationId xmlns:a16="http://schemas.microsoft.com/office/drawing/2014/main" xmlns="" id="{9D97B8CF-195D-4EDF-8A6A-AC507293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797" y="1941341"/>
            <a:ext cx="3052689" cy="4704956"/>
          </a:xfrm>
          <a:prstGeom prst="rect">
            <a:avLst/>
          </a:prstGeom>
        </p:spPr>
      </p:pic>
      <p:pic>
        <p:nvPicPr>
          <p:cNvPr id="12" name="Slika 11" descr="Slika na kojoj se prikazuje stablo, trava, biljka, šuma&#10;&#10;Opis je automatski generiran">
            <a:extLst>
              <a:ext uri="{FF2B5EF4-FFF2-40B4-BE49-F238E27FC236}">
                <a16:creationId xmlns:a16="http://schemas.microsoft.com/office/drawing/2014/main" xmlns="" id="{1BED625E-C3D3-4ED9-8088-80D7BCBB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486" y="1941341"/>
            <a:ext cx="3052689" cy="470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568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stablo, voće&#10;&#10;Opis je automatski generiran">
            <a:extLst>
              <a:ext uri="{FF2B5EF4-FFF2-40B4-BE49-F238E27FC236}">
                <a16:creationId xmlns:a16="http://schemas.microsoft.com/office/drawing/2014/main" xmlns="" id="{412398F7-1785-48A6-967B-6BEE6640B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7200" y="4340040"/>
            <a:ext cx="4396154" cy="247283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2BB7BDD-E6F8-471B-BF82-C0344660C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279" y="2002089"/>
            <a:ext cx="4672819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 err="1"/>
              <a:t>Sjemenka</a:t>
            </a:r>
            <a:r>
              <a:rPr lang="en-US" sz="4000" dirty="0"/>
              <a:t> </a:t>
            </a:r>
            <a:r>
              <a:rPr lang="hr-HR" sz="4000" dirty="0"/>
              <a:t/>
            </a:r>
            <a:br>
              <a:rPr lang="hr-HR" sz="4000" dirty="0"/>
            </a:br>
            <a:r>
              <a:rPr lang="hr-HR" sz="3600" dirty="0"/>
              <a:t/>
            </a:r>
            <a:br>
              <a:rPr lang="hr-HR" sz="3600" dirty="0"/>
            </a:br>
            <a:endParaRPr lang="en-US" sz="36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71C7D29-51EA-4D5C-A1FD-C73DD925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1541"/>
            <a:ext cx="4396154" cy="293076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919DE967-D97D-4D57-9AFA-617D7CB66DB7}"/>
              </a:ext>
            </a:extLst>
          </p:cNvPr>
          <p:cNvSpPr txBox="1"/>
          <p:nvPr/>
        </p:nvSpPr>
        <p:spPr>
          <a:xfrm>
            <a:off x="6719670" y="2644726"/>
            <a:ext cx="3812262" cy="1493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S</a:t>
            </a:r>
            <a:r>
              <a:rPr lang="en-US" sz="3200" dirty="0" err="1"/>
              <a:t>jemena</a:t>
            </a:r>
            <a:r>
              <a:rPr lang="en-US" sz="3200" dirty="0"/>
              <a:t> </a:t>
            </a:r>
            <a:r>
              <a:rPr lang="en-US" sz="3200" dirty="0" err="1"/>
              <a:t>lupina</a:t>
            </a:r>
            <a:endParaRPr lang="hr-HR" sz="3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Z</a:t>
            </a:r>
            <a:r>
              <a:rPr lang="en-US" sz="3200" dirty="0" err="1"/>
              <a:t>aštita</a:t>
            </a:r>
            <a:r>
              <a:rPr lang="en-US" sz="3200" dirty="0"/>
              <a:t> od </a:t>
            </a:r>
            <a:r>
              <a:rPr lang="en-US" sz="3200" dirty="0" err="1"/>
              <a:t>isušivanja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xmlns="" val="87313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4AB95CB-9079-4E56-88DE-17F7E9CD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182" y="1252025"/>
            <a:ext cx="5930092" cy="661181"/>
          </a:xfrm>
        </p:spPr>
        <p:txBody>
          <a:bodyPr anchor="b">
            <a:normAutofit/>
          </a:bodyPr>
          <a:lstStyle/>
          <a:p>
            <a:r>
              <a:rPr lang="hr-HR" sz="4200" b="1" dirty="0"/>
              <a:t>Golosjemenjače  </a:t>
            </a:r>
            <a:r>
              <a:rPr lang="hr-HR" sz="4200" dirty="0"/>
              <a:t>   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3833BC3-3297-4CBD-B56A-33C2CAE3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182" y="2131255"/>
            <a:ext cx="6533310" cy="347472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Sjemenka na otvorenoj plodnoj ljusci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Bor, smreka, jela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2E7D230-2F40-4979-9103-67C8FB5AC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08" y="1252025"/>
            <a:ext cx="4718131" cy="517128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A35151F1-7095-49D2-B5D9-39A2E33D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182" y="4850735"/>
            <a:ext cx="2309913" cy="13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991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EF0E98A-E389-408E-AA2C-4187FCBAF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223" y="1411432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/>
              <a:t>Kritosjemenjače</a:t>
            </a:r>
            <a:r>
              <a:rPr lang="hr-HR" sz="3600" b="1" dirty="0"/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13F9DA0-2E62-422A-9BEA-1EF92052F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087" y="2035688"/>
            <a:ext cx="5742432" cy="2344708"/>
          </a:xfrm>
        </p:spPr>
        <p:txBody>
          <a:bodyPr anchor="ctr">
            <a:normAutofit/>
          </a:bodyPr>
          <a:lstStyle/>
          <a:p>
            <a:r>
              <a:rPr lang="hr-HR" sz="3200" dirty="0"/>
              <a:t>Sjemenka skrivena u plodu</a:t>
            </a:r>
          </a:p>
          <a:p>
            <a:endParaRPr lang="hr-HR" sz="200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DD37C659-C5CA-48FE-A33A-84BFEE7085E3}"/>
              </a:ext>
            </a:extLst>
          </p:cNvPr>
          <p:cNvSpPr txBox="1"/>
          <p:nvPr/>
        </p:nvSpPr>
        <p:spPr>
          <a:xfrm>
            <a:off x="6684087" y="5605434"/>
            <a:ext cx="2354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dirty="0">
                <a:hlinkClick r:id="rId2"/>
              </a:rPr>
              <a:t>Vizualno +</a:t>
            </a:r>
            <a:endParaRPr lang="hr-HR" sz="2400" dirty="0">
              <a:hlinkClick r:id="" action="ppaction://noaction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E6821CA-4C7F-4735-B661-F693B474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3469" y="4847001"/>
            <a:ext cx="536407" cy="5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 descr="Slika na kojoj se prikazuje jabuka, voće, trešnja&#10;&#10;Opis je automatski generiran">
            <a:extLst>
              <a:ext uri="{FF2B5EF4-FFF2-40B4-BE49-F238E27FC236}">
                <a16:creationId xmlns:a16="http://schemas.microsoft.com/office/drawing/2014/main" xmlns="" id="{FE35CF1B-3F97-443E-85D0-E6C4B4D6A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69" y="3013100"/>
            <a:ext cx="3943874" cy="3667802"/>
          </a:xfrm>
          <a:prstGeom prst="rect">
            <a:avLst/>
          </a:prstGeom>
        </p:spPr>
      </p:pic>
      <p:pic>
        <p:nvPicPr>
          <p:cNvPr id="11" name="Slika 10" descr="Slika na kojoj se prikazuje narančasto, voće, na zatvorenom, naranče&#10;&#10;Opis je automatski generiran">
            <a:extLst>
              <a:ext uri="{FF2B5EF4-FFF2-40B4-BE49-F238E27FC236}">
                <a16:creationId xmlns:a16="http://schemas.microsoft.com/office/drawing/2014/main" xmlns="" id="{2A2A835C-05CF-433E-AA26-9C0544B7E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851" y="1179929"/>
            <a:ext cx="3552228" cy="28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8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36D6AD-6CD4-440D-ABE0-9F4575F25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476" y="1473772"/>
            <a:ext cx="4831249" cy="706721"/>
          </a:xfrm>
        </p:spPr>
        <p:txBody>
          <a:bodyPr>
            <a:normAutofit/>
          </a:bodyPr>
          <a:lstStyle/>
          <a:p>
            <a:r>
              <a:rPr lang="hr-HR" b="1" dirty="0"/>
              <a:t>Biljke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6116C80-B5C6-4C47-BBA8-C8ED9DD86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476" y="2566102"/>
            <a:ext cx="4558309" cy="3181684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Kora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Zaštita od isušivanja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List </a:t>
            </a:r>
            <a:r>
              <a:rPr lang="hr-HR" sz="3200" dirty="0" smtClean="0"/>
              <a:t>– </a:t>
            </a:r>
            <a:r>
              <a:rPr lang="hr-HR" sz="3200" dirty="0"/>
              <a:t>pokožica</a:t>
            </a:r>
          </a:p>
        </p:txBody>
      </p:sp>
      <p:pic>
        <p:nvPicPr>
          <p:cNvPr id="8" name="Slika 7" descr="Slika na kojoj se prikazuje stablo, na otvorenom, biljka, stajanje&#10;&#10;Opis je automatski generiran">
            <a:extLst>
              <a:ext uri="{FF2B5EF4-FFF2-40B4-BE49-F238E27FC236}">
                <a16:creationId xmlns:a16="http://schemas.microsoft.com/office/drawing/2014/main" xmlns="" id="{41BA2EAF-3722-4E93-A6D2-982D30340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02" y="3684866"/>
            <a:ext cx="4769323" cy="3036974"/>
          </a:xfrm>
          <a:prstGeom prst="rect">
            <a:avLst/>
          </a:prstGeom>
        </p:spPr>
      </p:pic>
      <p:pic>
        <p:nvPicPr>
          <p:cNvPr id="10" name="Slika 9" descr="Slika na kojoj se prikazuje zeleno, dlan, podstavljeno, povrće&#10;&#10;Opis je automatski generiran">
            <a:extLst>
              <a:ext uri="{FF2B5EF4-FFF2-40B4-BE49-F238E27FC236}">
                <a16:creationId xmlns:a16="http://schemas.microsoft.com/office/drawing/2014/main" xmlns="" id="{DF75E962-3CE2-4804-8C9D-4608AA896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3" y="1287700"/>
            <a:ext cx="4769324" cy="21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612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36D6AD-6CD4-440D-ABE0-9F4575F25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0755" y="1369559"/>
            <a:ext cx="4642339" cy="599876"/>
          </a:xfrm>
        </p:spPr>
        <p:txBody>
          <a:bodyPr anchor="b">
            <a:normAutofit/>
          </a:bodyPr>
          <a:lstStyle/>
          <a:p>
            <a:r>
              <a:rPr lang="hr-HR" sz="3200" b="1" dirty="0"/>
              <a:t>Smanjenje transpiracije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6116C80-B5C6-4C47-BBA8-C8ED9DD86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298" y="2571788"/>
            <a:ext cx="3881255" cy="353809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Iglice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Bodlje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Dlačice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Vosak</a:t>
            </a:r>
          </a:p>
          <a:p>
            <a:endParaRPr lang="hr-HR" sz="2000" dirty="0"/>
          </a:p>
          <a:p>
            <a:pPr marL="0" indent="0">
              <a:buNone/>
            </a:pPr>
            <a:r>
              <a:rPr lang="hr-HR" sz="2000" dirty="0"/>
              <a:t>  </a:t>
            </a:r>
          </a:p>
        </p:txBody>
      </p:sp>
      <p:pic>
        <p:nvPicPr>
          <p:cNvPr id="5" name="Slika 4" descr="Slika na kojoj se prikazuje biljka, kaktus&#10;&#10;Opis je automatski generiran">
            <a:extLst>
              <a:ext uri="{FF2B5EF4-FFF2-40B4-BE49-F238E27FC236}">
                <a16:creationId xmlns:a16="http://schemas.microsoft.com/office/drawing/2014/main" xmlns="" id="{3B4E8C4F-3058-4843-AE17-A3F22C007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0" y="1369559"/>
            <a:ext cx="3701498" cy="4935330"/>
          </a:xfrm>
          <a:prstGeom prst="rect">
            <a:avLst/>
          </a:prstGeom>
        </p:spPr>
      </p:pic>
      <p:pic>
        <p:nvPicPr>
          <p:cNvPr id="7" name="Slika 6" descr="Slika na kojoj se prikazuje biljka, kaktus&#10;&#10;Opis je automatski generiran">
            <a:extLst>
              <a:ext uri="{FF2B5EF4-FFF2-40B4-BE49-F238E27FC236}">
                <a16:creationId xmlns:a16="http://schemas.microsoft.com/office/drawing/2014/main" xmlns="" id="{576E0E9F-B429-41A3-9ABA-1D633BBD1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114" y="1336784"/>
            <a:ext cx="3276511" cy="49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54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FCE9E48B-07E9-4A3D-BAA8-71378FCE8864}"/>
              </a:ext>
            </a:extLst>
          </p:cNvPr>
          <p:cNvSpPr txBox="1"/>
          <p:nvPr/>
        </p:nvSpPr>
        <p:spPr>
          <a:xfrm>
            <a:off x="6116278" y="4467362"/>
            <a:ext cx="6021437" cy="205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Krednjaci</a:t>
            </a:r>
            <a:endParaRPr lang="hr-HR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200" dirty="0">
                <a:ea typeface="+mj-ea"/>
                <a:cs typeface="+mj-cs"/>
              </a:rPr>
              <a:t>L</a:t>
            </a:r>
            <a:r>
              <a:rPr lang="en-US" sz="3200" kern="1200" dirty="0" err="1">
                <a:solidFill>
                  <a:schemeClr val="tx1"/>
                </a:solidFill>
                <a:ea typeface="+mj-ea"/>
                <a:cs typeface="+mj-cs"/>
              </a:rPr>
              <a:t>jušturice</a:t>
            </a:r>
            <a:r>
              <a:rPr lang="en-US" sz="3200" kern="1200" dirty="0">
                <a:solidFill>
                  <a:schemeClr val="tx1"/>
                </a:solidFill>
                <a:ea typeface="+mj-ea"/>
                <a:cs typeface="+mj-cs"/>
              </a:rPr>
              <a:t> od </a:t>
            </a:r>
            <a:r>
              <a:rPr lang="en-US" sz="3200" kern="1200" dirty="0" err="1">
                <a:solidFill>
                  <a:schemeClr val="tx1"/>
                </a:solidFill>
                <a:ea typeface="+mj-ea"/>
                <a:cs typeface="+mj-cs"/>
              </a:rPr>
              <a:t>kalcijeva</a:t>
            </a:r>
            <a:r>
              <a:rPr lang="en-US" sz="32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ea typeface="+mj-ea"/>
                <a:cs typeface="+mj-cs"/>
              </a:rPr>
              <a:t>karbonata</a:t>
            </a:r>
            <a:endParaRPr lang="en-US" sz="3200" kern="1200" dirty="0">
              <a:solidFill>
                <a:schemeClr val="tx1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982FD0A-D3F1-4BE7-8DAB-E9B4726F4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277" y="1307707"/>
            <a:ext cx="5180079" cy="20574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hr-HR" sz="3200" b="1" dirty="0"/>
              <a:t>   </a:t>
            </a:r>
            <a:r>
              <a:rPr lang="en-US" sz="3600" b="1" dirty="0" err="1">
                <a:latin typeface="+mj-lt"/>
              </a:rPr>
              <a:t>Jednostanični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organizmi</a:t>
            </a:r>
            <a:r>
              <a:rPr lang="en-US" sz="3600" b="1" dirty="0">
                <a:latin typeface="+mj-lt"/>
              </a:rPr>
              <a:t> </a:t>
            </a:r>
            <a:endParaRPr lang="hr-HR" sz="3600" b="1" dirty="0">
              <a:latin typeface="+mj-lt"/>
            </a:endParaRPr>
          </a:p>
          <a:p>
            <a:pPr marL="0" indent="0">
              <a:buNone/>
            </a:pPr>
            <a:endParaRPr lang="en-US" sz="3200" b="1" dirty="0">
              <a:latin typeface="+mj-lt"/>
            </a:endParaRPr>
          </a:p>
          <a:p>
            <a:pPr marL="0"/>
            <a:r>
              <a:rPr lang="en-US" sz="3200" dirty="0"/>
              <a:t> </a:t>
            </a:r>
            <a:r>
              <a:rPr lang="hr-HR" sz="3200" dirty="0"/>
              <a:t>S</a:t>
            </a:r>
            <a:r>
              <a:rPr lang="en-US" sz="3200" dirty="0" err="1"/>
              <a:t>tanična</a:t>
            </a:r>
            <a:r>
              <a:rPr lang="en-US" sz="3200" dirty="0"/>
              <a:t> </a:t>
            </a:r>
            <a:r>
              <a:rPr lang="en-US" sz="3200" dirty="0" err="1"/>
              <a:t>membrana</a:t>
            </a:r>
            <a:endParaRPr lang="en-US" sz="3200" dirty="0"/>
          </a:p>
          <a:p>
            <a:pPr marL="0"/>
            <a:endParaRPr lang="en-US" sz="3200" b="1" dirty="0"/>
          </a:p>
          <a:p>
            <a:pPr marL="0"/>
            <a:endParaRPr lang="en-US" sz="2000" b="1" dirty="0"/>
          </a:p>
        </p:txBody>
      </p:sp>
      <p:pic>
        <p:nvPicPr>
          <p:cNvPr id="7" name="Slika 6" descr="Slika na kojoj se prikazuje životinja, nebo, crv, beskralješnjak&#10;&#10;Opis je automatski generiran">
            <a:extLst>
              <a:ext uri="{FF2B5EF4-FFF2-40B4-BE49-F238E27FC236}">
                <a16:creationId xmlns:a16="http://schemas.microsoft.com/office/drawing/2014/main" xmlns="" id="{05091A6D-F6CA-420F-8FEC-43C97D1F5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96" r="-2" b="10304"/>
          <a:stretch/>
        </p:blipFill>
        <p:spPr>
          <a:xfrm>
            <a:off x="500619" y="1251213"/>
            <a:ext cx="4853685" cy="2934000"/>
          </a:xfrm>
          <a:prstGeom prst="rect">
            <a:avLst/>
          </a:prstGeom>
        </p:spPr>
      </p:pic>
      <p:pic>
        <p:nvPicPr>
          <p:cNvPr id="4" name="Slika 3" descr="Slika na kojoj se prikazuje beskralješnjak&#10;&#10;Opis je automatski generiran">
            <a:extLst>
              <a:ext uri="{FF2B5EF4-FFF2-40B4-BE49-F238E27FC236}">
                <a16:creationId xmlns:a16="http://schemas.microsoft.com/office/drawing/2014/main" xmlns="" id="{B3899C03-B809-4C8F-B925-A5E6257C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19" y="4298615"/>
            <a:ext cx="4853685" cy="239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2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3216243-B873-4CB1-A25C-1B39EE9E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972" y="1279525"/>
            <a:ext cx="4726218" cy="661816"/>
          </a:xfrm>
        </p:spPr>
        <p:txBody>
          <a:bodyPr>
            <a:normAutofit/>
          </a:bodyPr>
          <a:lstStyle/>
          <a:p>
            <a:r>
              <a:rPr lang="hr-HR" b="1" dirty="0"/>
              <a:t>U vodi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2D60B82-DF18-42E8-AE08-85F14235C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522" y="2040633"/>
            <a:ext cx="5120113" cy="38396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Nema opasnosti od isušivanja</a:t>
            </a:r>
          </a:p>
          <a:p>
            <a:pPr>
              <a:lnSpc>
                <a:spcPct val="150000"/>
              </a:lnSpc>
            </a:pPr>
            <a:r>
              <a:rPr lang="hr-HR" dirty="0"/>
              <a:t>Manja potreba za regulacijom tjelesne temperature </a:t>
            </a:r>
          </a:p>
          <a:p>
            <a:pPr>
              <a:lnSpc>
                <a:spcPct val="150000"/>
              </a:lnSpc>
            </a:pPr>
            <a:r>
              <a:rPr lang="hr-HR" dirty="0"/>
              <a:t>Nema velikih temperaturnih promjena </a:t>
            </a:r>
          </a:p>
        </p:txBody>
      </p:sp>
      <p:pic>
        <p:nvPicPr>
          <p:cNvPr id="7" name="Slika 6" descr="Slika na kojoj se prikazuje na zatvorenom, mješinac&#10;&#10;Opis je automatski generiran">
            <a:extLst>
              <a:ext uri="{FF2B5EF4-FFF2-40B4-BE49-F238E27FC236}">
                <a16:creationId xmlns:a16="http://schemas.microsoft.com/office/drawing/2014/main" xmlns="" id="{6A8703C0-2532-469C-B3EB-0C65162E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65" y="1997784"/>
            <a:ext cx="5986651" cy="39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460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4A63E80-0CA4-4277-BB33-04B4DF7C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883" y="3894712"/>
            <a:ext cx="4929556" cy="2057400"/>
          </a:xfrm>
        </p:spPr>
        <p:txBody>
          <a:bodyPr anchor="b">
            <a:normAutofit/>
          </a:bodyPr>
          <a:lstStyle/>
          <a:p>
            <a:r>
              <a:rPr lang="hr-HR" sz="3600" b="1" dirty="0"/>
              <a:t>Bakterije</a:t>
            </a:r>
            <a:r>
              <a:rPr lang="hr-HR" sz="3200" b="1" dirty="0">
                <a:latin typeface="+mj-lt"/>
              </a:rPr>
              <a:t/>
            </a:r>
            <a:br>
              <a:rPr lang="hr-HR" sz="3200" b="1" dirty="0">
                <a:latin typeface="+mj-lt"/>
              </a:rPr>
            </a:br>
            <a:endParaRPr lang="hr-HR" sz="32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</a:rPr>
              <a:t>Stvaraju spore</a:t>
            </a:r>
          </a:p>
          <a:p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409880A-F169-4ABD-B976-997EB4320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3" y="1372154"/>
            <a:ext cx="4929556" cy="1757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b="1" dirty="0">
                <a:latin typeface="+mj-lt"/>
              </a:rPr>
              <a:t>Ameba </a:t>
            </a:r>
          </a:p>
          <a:p>
            <a:pPr marL="0" indent="0">
              <a:buNone/>
            </a:pPr>
            <a:endParaRPr lang="hr-HR" sz="3200" b="1" dirty="0">
              <a:latin typeface="+mj-lt"/>
            </a:endParaRPr>
          </a:p>
          <a:p>
            <a:r>
              <a:rPr lang="hr-HR" sz="3200" b="1" dirty="0">
                <a:latin typeface="+mj-lt"/>
              </a:rPr>
              <a:t>Be</a:t>
            </a:r>
            <a:r>
              <a:rPr lang="hr-HR" sz="3200" dirty="0"/>
              <a:t>z vode stvara čahuru</a:t>
            </a:r>
          </a:p>
          <a:p>
            <a:pPr marL="0" indent="0">
              <a:buNone/>
            </a:pPr>
            <a:endParaRPr lang="hr-HR" sz="3200" b="1" dirty="0"/>
          </a:p>
          <a:p>
            <a:endParaRPr lang="hr-HR" sz="2000" dirty="0"/>
          </a:p>
        </p:txBody>
      </p:sp>
      <p:pic>
        <p:nvPicPr>
          <p:cNvPr id="6" name="Slika 5" descr="Slika na kojoj se prikazuje ukras za kosu&#10;&#10;Opis je automatski generiran">
            <a:extLst>
              <a:ext uri="{FF2B5EF4-FFF2-40B4-BE49-F238E27FC236}">
                <a16:creationId xmlns:a16="http://schemas.microsoft.com/office/drawing/2014/main" xmlns="" id="{78EFE4F4-65F8-440E-A8B9-6D8790C0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7" r="-2" b="13291"/>
          <a:stretch/>
        </p:blipFill>
        <p:spPr>
          <a:xfrm>
            <a:off x="389343" y="1224173"/>
            <a:ext cx="4952158" cy="2517833"/>
          </a:xfrm>
          <a:prstGeom prst="rect">
            <a:avLst/>
          </a:prstGeom>
        </p:spPr>
      </p:pic>
      <p:pic>
        <p:nvPicPr>
          <p:cNvPr id="10" name="Slika 9" descr="Slika na kojoj se prikazuje vrh, grupa&#10;&#10;Opis je automatski generiran">
            <a:extLst>
              <a:ext uri="{FF2B5EF4-FFF2-40B4-BE49-F238E27FC236}">
                <a16:creationId xmlns:a16="http://schemas.microsoft.com/office/drawing/2014/main" xmlns="" id="{B1AE6373-D51A-4DBE-AC34-0B173437E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42" r="-2" b="4413"/>
          <a:stretch/>
        </p:blipFill>
        <p:spPr>
          <a:xfrm>
            <a:off x="389342" y="3894712"/>
            <a:ext cx="4952159" cy="27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809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F0DC30D7-74BD-4E1B-B9BE-BA63955F8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137" y="1182863"/>
            <a:ext cx="7412872" cy="5675137"/>
          </a:xfrm>
        </p:spPr>
      </p:pic>
    </p:spTree>
    <p:extLst>
      <p:ext uri="{BB962C8B-B14F-4D97-AF65-F5344CB8AC3E}">
        <p14:creationId xmlns:p14="http://schemas.microsoft.com/office/powerpoint/2010/main" xmlns="" val="2228997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1021079" y="2020992"/>
            <a:ext cx="9867315" cy="4258332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A0F5D00-E873-4A80-9F5B-588267828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79" y="1215617"/>
            <a:ext cx="10612903" cy="5048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r>
              <a:rPr lang="hr-HR" dirty="0">
                <a:hlinkClick r:id="rId2"/>
              </a:rPr>
              <a:t>Provjeri znanje</a:t>
            </a:r>
            <a:r>
              <a:rPr lang="hr-HR" u="sng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dirty="0">
                <a:hlinkClick r:id="rId2"/>
              </a:rPr>
              <a:t>Zaštita od isušivanja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r>
              <a:rPr lang="hr-HR" dirty="0">
                <a:hlinkClick r:id="rId3"/>
              </a:rPr>
              <a:t>Provjeri znanje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8C99569-D9F3-4468-A2BE-CB2BDAF4A18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74335" y="1749892"/>
            <a:ext cx="662356" cy="542200"/>
          </a:xfrm>
          <a:prstGeom prst="rect">
            <a:avLst/>
          </a:prstGeom>
          <a:noFill/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468C61D4-89C4-482B-A24A-4B7CD2BEC399}"/>
              </a:ext>
            </a:extLst>
          </p:cNvPr>
          <p:cNvSpPr txBox="1"/>
          <p:nvPr/>
        </p:nvSpPr>
        <p:spPr>
          <a:xfrm>
            <a:off x="4213039" y="1200905"/>
            <a:ext cx="2969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600" b="1" dirty="0">
                <a:latin typeface="+mj-lt"/>
              </a:rPr>
              <a:t>Provjeri znanje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7891F48-A1F6-407A-9CDD-174C0A13A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994" y="2292092"/>
            <a:ext cx="1500782" cy="150078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5874282-94D9-4A9C-9E1A-36503A5F9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809" y="3605901"/>
            <a:ext cx="2194264" cy="21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817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7068D4D-F9CF-4BEC-AD73-C937D025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538" y="1652232"/>
            <a:ext cx="3377183" cy="668214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 err="1"/>
              <a:t>Spužve</a:t>
            </a:r>
            <a:r>
              <a:rPr lang="en-US" b="1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F50720A-8B96-4E3D-B164-C980EA698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816" y="2636231"/>
            <a:ext cx="5655184" cy="250404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Površina </a:t>
            </a:r>
            <a:r>
              <a:rPr lang="en-US" sz="3200" dirty="0" err="1"/>
              <a:t>tijela</a:t>
            </a:r>
            <a:r>
              <a:rPr lang="en-US" sz="3200" dirty="0"/>
              <a:t> </a:t>
            </a:r>
            <a:endParaRPr lang="hr-HR" sz="3200" dirty="0"/>
          </a:p>
          <a:p>
            <a:pPr>
              <a:lnSpc>
                <a:spcPct val="150000"/>
              </a:lnSpc>
            </a:pPr>
            <a:r>
              <a:rPr lang="hr-HR" sz="3200" dirty="0"/>
              <a:t>I</a:t>
            </a:r>
            <a:r>
              <a:rPr lang="en-US" sz="3200" dirty="0" err="1"/>
              <a:t>zmjena</a:t>
            </a:r>
            <a:r>
              <a:rPr lang="en-US" sz="3200" dirty="0"/>
              <a:t> </a:t>
            </a:r>
            <a:r>
              <a:rPr lang="en-US" sz="3200" dirty="0" err="1"/>
              <a:t>plinova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štetnih</a:t>
            </a:r>
            <a:r>
              <a:rPr lang="en-US" sz="3200" dirty="0"/>
              <a:t> </a:t>
            </a:r>
            <a:r>
              <a:rPr lang="en-US" sz="3200" dirty="0" err="1"/>
              <a:t>tvari</a:t>
            </a:r>
            <a:endParaRPr lang="en-US" sz="3200" dirty="0"/>
          </a:p>
        </p:txBody>
      </p:sp>
      <p:pic>
        <p:nvPicPr>
          <p:cNvPr id="5" name="Slika 4" descr="Slika na kojoj se prikazuje morsko dno&#10;&#10;Opis je automatski generiran">
            <a:extLst>
              <a:ext uri="{FF2B5EF4-FFF2-40B4-BE49-F238E27FC236}">
                <a16:creationId xmlns:a16="http://schemas.microsoft.com/office/drawing/2014/main" xmlns="" id="{1B0767A4-91A5-4610-9C84-54E322B29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38" y="1585420"/>
            <a:ext cx="6143967" cy="46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27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787FF0D-1008-4A1E-B247-ED1D1B6E5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419" y="1805142"/>
            <a:ext cx="5867900" cy="175873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200" b="1" dirty="0">
                <a:latin typeface="+mj-lt"/>
              </a:rPr>
              <a:t>Žarnjaci </a:t>
            </a:r>
          </a:p>
          <a:p>
            <a:pPr>
              <a:lnSpc>
                <a:spcPct val="150000"/>
              </a:lnSpc>
            </a:pPr>
            <a:r>
              <a:rPr lang="hr-HR" dirty="0"/>
              <a:t>Koralji, meduze, vlasulje, moruzgve</a:t>
            </a:r>
          </a:p>
          <a:p>
            <a:pPr>
              <a:lnSpc>
                <a:spcPct val="150000"/>
              </a:lnSpc>
            </a:pPr>
            <a:r>
              <a:rPr lang="hr-HR" dirty="0"/>
              <a:t>Žarne stanice za omamljivanje </a:t>
            </a:r>
            <a:r>
              <a:rPr lang="hr-HR" dirty="0">
                <a:solidFill>
                  <a:srgbClr val="FFFFFF"/>
                </a:solidFill>
              </a:rPr>
              <a:t>plijena</a:t>
            </a:r>
          </a:p>
        </p:txBody>
      </p:sp>
      <p:pic>
        <p:nvPicPr>
          <p:cNvPr id="10" name="Slika 9" descr="Slika na kojoj se prikazuje stablo, beskralješnjak, moruzgva, mješinac&#10;&#10;Opis je automatski generiran">
            <a:extLst>
              <a:ext uri="{FF2B5EF4-FFF2-40B4-BE49-F238E27FC236}">
                <a16:creationId xmlns:a16="http://schemas.microsoft.com/office/drawing/2014/main" xmlns="" id="{8859F75C-B9FD-46EC-8DD5-F6E8B9E22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22" y="1264249"/>
            <a:ext cx="3957710" cy="2840518"/>
          </a:xfrm>
          <a:prstGeom prst="rect">
            <a:avLst/>
          </a:prstGeom>
        </p:spPr>
      </p:pic>
      <p:pic>
        <p:nvPicPr>
          <p:cNvPr id="8" name="Slika 7" descr="Slika na kojoj se prikazuje mješinac, beskralješnjak, polip&#10;&#10;Opis je automatski generiran">
            <a:extLst>
              <a:ext uri="{FF2B5EF4-FFF2-40B4-BE49-F238E27FC236}">
                <a16:creationId xmlns:a16="http://schemas.microsoft.com/office/drawing/2014/main" xmlns="" id="{15064E47-EF36-4CCC-B8FB-C638A007E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22" y="4211281"/>
            <a:ext cx="3957710" cy="264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108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981A805-A9EF-4A27-93CD-7549053D8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hr-HR" sz="4000" dirty="0" err="1">
                <a:solidFill>
                  <a:srgbClr val="FFFFFF"/>
                </a:solidFill>
              </a:rPr>
              <a:t>Plošnjaci</a:t>
            </a:r>
            <a:r>
              <a:rPr lang="hr-HR" sz="4000" dirty="0">
                <a:solidFill>
                  <a:srgbClr val="FFFFFF"/>
                </a:solidFill>
              </a:rPr>
              <a:t> – nametnici (metilji, trakavice, gliste)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DB574B92-63FD-4BC6-B3E8-E14468F99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415" y="5815698"/>
            <a:ext cx="10390777" cy="662100"/>
          </a:xfrm>
        </p:spPr>
        <p:txBody>
          <a:bodyPr>
            <a:normAutofit/>
          </a:bodyPr>
          <a:lstStyle/>
          <a:p>
            <a:r>
              <a:rPr lang="hr-HR" sz="2800" dirty="0"/>
              <a:t>Zaštitna </a:t>
            </a:r>
            <a:r>
              <a:rPr lang="hr-HR" sz="2800" dirty="0" err="1"/>
              <a:t>kutikula</a:t>
            </a:r>
            <a:r>
              <a:rPr lang="hr-HR" sz="2800" dirty="0"/>
              <a:t> (ovojnica) ih štiti od probavnih sokova domaćina</a:t>
            </a:r>
          </a:p>
        </p:txBody>
      </p:sp>
      <p:pic>
        <p:nvPicPr>
          <p:cNvPr id="7" name="Slika 6" descr="Slika na kojoj se prikazuje tamno, biljka&#10;&#10;Opis je automatski generiran">
            <a:extLst>
              <a:ext uri="{FF2B5EF4-FFF2-40B4-BE49-F238E27FC236}">
                <a16:creationId xmlns:a16="http://schemas.microsoft.com/office/drawing/2014/main" xmlns="" id="{70CB2797-59F3-4683-AACB-6EAA816EB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189" y="1566826"/>
            <a:ext cx="2486962" cy="3724348"/>
          </a:xfrm>
          <a:prstGeom prst="rect">
            <a:avLst/>
          </a:prstGeom>
        </p:spPr>
      </p:pic>
      <p:pic>
        <p:nvPicPr>
          <p:cNvPr id="9" name="Slika 8" descr="Slika na kojoj se prikazuje crveno, papar, feferon, povrće&#10;&#10;Opis je automatski generiran">
            <a:extLst>
              <a:ext uri="{FF2B5EF4-FFF2-40B4-BE49-F238E27FC236}">
                <a16:creationId xmlns:a16="http://schemas.microsoft.com/office/drawing/2014/main" xmlns="" id="{2D5952CC-B84A-4898-BEE0-7FA1513A4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15" y="1710983"/>
            <a:ext cx="6364784" cy="358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324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B488903-CE59-4B96-8C52-FEC3D2A7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335" y="2325504"/>
            <a:ext cx="6098345" cy="42409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Puževi, </a:t>
            </a:r>
            <a:r>
              <a:rPr lang="hr-HR" sz="3200" dirty="0" smtClean="0"/>
              <a:t>školjkaši</a:t>
            </a:r>
            <a:r>
              <a:rPr lang="hr-HR" sz="3200" dirty="0"/>
              <a:t>, glavonošci</a:t>
            </a:r>
          </a:p>
          <a:p>
            <a:pPr>
              <a:lnSpc>
                <a:spcPct val="150000"/>
              </a:lnSpc>
            </a:pPr>
            <a:r>
              <a:rPr lang="hr-HR" sz="3200" b="1" dirty="0"/>
              <a:t>PLAŠT</a:t>
            </a:r>
            <a:r>
              <a:rPr lang="hr-HR" sz="3200" dirty="0"/>
              <a:t> </a:t>
            </a:r>
            <a:r>
              <a:rPr lang="hr-HR" sz="3200" dirty="0" smtClean="0"/>
              <a:t>(tanka kožica) </a:t>
            </a:r>
            <a:endParaRPr lang="hr-HR" sz="3200" dirty="0"/>
          </a:p>
          <a:p>
            <a:pPr>
              <a:lnSpc>
                <a:spcPct val="150000"/>
              </a:lnSpc>
            </a:pPr>
            <a:r>
              <a:rPr lang="hr-HR" sz="3200" dirty="0"/>
              <a:t>Izlučuje vapnene ljušture ili kućice – zaštita od grabežljivaca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FD62FF1D-E97E-4215-8B28-D662B8BEC7AB}"/>
              </a:ext>
            </a:extLst>
          </p:cNvPr>
          <p:cNvSpPr txBox="1"/>
          <p:nvPr/>
        </p:nvSpPr>
        <p:spPr>
          <a:xfrm>
            <a:off x="5859336" y="1406915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>
                <a:latin typeface="+mj-lt"/>
              </a:rPr>
              <a:t>Mekušci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B08886E-43BD-4491-B2BB-08D982C6D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12" y="4445284"/>
            <a:ext cx="4570079" cy="2121143"/>
          </a:xfrm>
          <a:prstGeom prst="rect">
            <a:avLst/>
          </a:prstGeom>
        </p:spPr>
      </p:pic>
      <p:pic>
        <p:nvPicPr>
          <p:cNvPr id="12" name="Slika 11" descr="Slika na kojoj se prikazuje beskralješnjak, hobotnica&#10;&#10;Opis je automatski generiran">
            <a:extLst>
              <a:ext uri="{FF2B5EF4-FFF2-40B4-BE49-F238E27FC236}">
                <a16:creationId xmlns:a16="http://schemas.microsoft.com/office/drawing/2014/main" xmlns="" id="{A89B2426-49CA-4B76-8CF9-422143BDC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11" y="1233669"/>
            <a:ext cx="4570079" cy="3103845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2664BED3-07E1-406E-BF14-FF5261DF8415}"/>
              </a:ext>
            </a:extLst>
          </p:cNvPr>
          <p:cNvSpPr txBox="1"/>
          <p:nvPr/>
        </p:nvSpPr>
        <p:spPr>
          <a:xfrm>
            <a:off x="5751378" y="5750004"/>
            <a:ext cx="52841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DDS Istraži</a:t>
            </a:r>
          </a:p>
          <a:p>
            <a:r>
              <a:rPr lang="hr-HR" sz="2400" i="1" dirty="0">
                <a:hlinkClick r:id="rId4"/>
              </a:rPr>
              <a:t>Kako se izrađuju zbirke puževa i školjkaša</a:t>
            </a:r>
            <a:endParaRPr lang="hr-HR" sz="2400" i="1" dirty="0"/>
          </a:p>
          <a:p>
            <a:r>
              <a:rPr lang="hr-HR" dirty="0"/>
              <a:t> 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EA3107EC-6A9E-4F1C-A005-7CD18D14F3D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8049" y="5530390"/>
            <a:ext cx="734370" cy="596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43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5F0C216-D09D-4E81-B480-985A74ECF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hr-HR">
                <a:solidFill>
                  <a:schemeClr val="bg1"/>
                </a:solidFill>
              </a:rPr>
              <a:t>Ribe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A60D06D-69C6-4B6F-82DF-0E4E51DE4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185" y="1520961"/>
            <a:ext cx="6174809" cy="441560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200" b="1" dirty="0" err="1"/>
              <a:t>Koštunjače</a:t>
            </a:r>
            <a:r>
              <a:rPr lang="hr-HR" sz="3200" dirty="0"/>
              <a:t>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ljuske (smanjuju otpor)</a:t>
            </a:r>
          </a:p>
          <a:p>
            <a:pPr>
              <a:lnSpc>
                <a:spcPct val="150000"/>
              </a:lnSpc>
            </a:pPr>
            <a:endParaRPr lang="hr-HR" sz="3200" dirty="0"/>
          </a:p>
          <a:p>
            <a:pPr marL="0" indent="0">
              <a:lnSpc>
                <a:spcPct val="150000"/>
              </a:lnSpc>
              <a:buNone/>
            </a:pPr>
            <a:r>
              <a:rPr lang="hr-HR" sz="3200" b="1" dirty="0"/>
              <a:t>Hrskavičnjače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ljuske sa zubićima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EBF89CF-00A9-46C7-ACB1-C3E3096E5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06" y="1243331"/>
            <a:ext cx="3772791" cy="282959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45E2DD08-1B88-4106-B6C2-EB6FE8E96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05" y="4243240"/>
            <a:ext cx="3772791" cy="23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971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Naslov 1">
            <a:extLst>
              <a:ext uri="{FF2B5EF4-FFF2-40B4-BE49-F238E27FC236}">
                <a16:creationId xmlns:a16="http://schemas.microsoft.com/office/drawing/2014/main" xmlns="" id="{83CF8027-F706-45C9-8C2D-402F9A910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7" y="1397120"/>
            <a:ext cx="4707671" cy="122565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hr-HR" altLang="sr-Latn-RS" sz="3200">
                <a:solidFill>
                  <a:schemeClr val="bg1"/>
                </a:solidFill>
                <a:latin typeface="Times New Roman" panose="02020603050405020304" pitchFamily="18" charset="0"/>
              </a:rPr>
              <a:t>JADRANSKI KLOBUČIĆ</a:t>
            </a:r>
            <a:br>
              <a:rPr lang="hr-HR" altLang="sr-Latn-RS" sz="320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hr-HR" altLang="sr-Latn-RS" sz="3200">
              <a:solidFill>
                <a:schemeClr val="bg1"/>
              </a:solidFill>
            </a:endParaRPr>
          </a:p>
        </p:txBody>
      </p:sp>
      <p:sp>
        <p:nvSpPr>
          <p:cNvPr id="5123" name="Rectangle 1027">
            <a:extLst>
              <a:ext uri="{FF2B5EF4-FFF2-40B4-BE49-F238E27FC236}">
                <a16:creationId xmlns:a16="http://schemas.microsoft.com/office/drawing/2014/main" xmlns="" id="{100ACB7E-F9B9-4631-BE39-B42C8B5F7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7900" y="1560680"/>
            <a:ext cx="5715000" cy="350195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hr-HR" altLang="sr-Latn-RS" sz="3600" b="1" dirty="0">
                <a:solidFill>
                  <a:srgbClr val="000000"/>
                </a:solidFill>
                <a:latin typeface="+mj-lt"/>
              </a:rPr>
              <a:t>Jadranski klobučić </a:t>
            </a:r>
          </a:p>
          <a:p>
            <a:pPr>
              <a:lnSpc>
                <a:spcPct val="150000"/>
              </a:lnSpc>
              <a:defRPr/>
            </a:pPr>
            <a:r>
              <a:rPr lang="hr-HR" sz="3000" dirty="0"/>
              <a:t>Zelena alga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3000" dirty="0"/>
              <a:t>Sadrži vapnenac → bijela boja</a:t>
            </a:r>
          </a:p>
          <a:p>
            <a:pPr eaLnBrk="1" hangingPunct="1">
              <a:defRPr/>
            </a:pPr>
            <a:endParaRPr lang="hr-HR" altLang="sr-Latn-RS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6" name="Picture 6" descr="Slikovni rezultat za jadranski klobučić">
            <a:extLst>
              <a:ext uri="{FF2B5EF4-FFF2-40B4-BE49-F238E27FC236}">
                <a16:creationId xmlns:a16="http://schemas.microsoft.com/office/drawing/2014/main" xmlns="" id="{0EB62F7F-1BDD-4FF4-A29A-4FE6E979C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5" r="1302" b="-1"/>
          <a:stretch/>
        </p:blipFill>
        <p:spPr bwMode="auto">
          <a:xfrm>
            <a:off x="690705" y="1455511"/>
            <a:ext cx="5037433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344</Words>
  <Application>Microsoft Office PowerPoint</Application>
  <PresentationFormat>Custom</PresentationFormat>
  <Paragraphs>131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 Light</vt:lpstr>
      <vt:lpstr>Calibri</vt:lpstr>
      <vt:lpstr>Times New Roman</vt:lpstr>
      <vt:lpstr>Office Theme</vt:lpstr>
      <vt:lpstr>Tko je najbolje zaštićen Prilagodbe organizama vodenih staništa</vt:lpstr>
      <vt:lpstr>Prijeti li prikazanim organizmima opasnost od isušivanja?</vt:lpstr>
      <vt:lpstr>U vodi </vt:lpstr>
      <vt:lpstr>Spužve </vt:lpstr>
      <vt:lpstr>Slide 5</vt:lpstr>
      <vt:lpstr>Plošnjaci – nametnici (metilji, trakavice, gliste) </vt:lpstr>
      <vt:lpstr>Slide 7</vt:lpstr>
      <vt:lpstr>Ribe </vt:lpstr>
      <vt:lpstr>JADRANSKI KLOBUČIĆ </vt:lpstr>
      <vt:lpstr>Alge kremenjašice </vt:lpstr>
      <vt:lpstr>Žive na kopnu, ali vole vlažna staništa i vodu</vt:lpstr>
      <vt:lpstr>Slide 12</vt:lpstr>
      <vt:lpstr>Rakovi</vt:lpstr>
      <vt:lpstr>Vodozemci</vt:lpstr>
      <vt:lpstr>Mahovine </vt:lpstr>
      <vt:lpstr>Papratnjače</vt:lpstr>
      <vt:lpstr>Kukci, pauci, gljive  Hitin – štiti od isušivanja </vt:lpstr>
      <vt:lpstr>Gmazovi</vt:lpstr>
      <vt:lpstr>Ptice</vt:lpstr>
      <vt:lpstr>Sisavci </vt:lpstr>
      <vt:lpstr>Hladnokrvni organizmi</vt:lpstr>
      <vt:lpstr>Provjeri znanje </vt:lpstr>
      <vt:lpstr>Prave kopnene biljke</vt:lpstr>
      <vt:lpstr>Sjemenka   </vt:lpstr>
      <vt:lpstr>Golosjemenjače      </vt:lpstr>
      <vt:lpstr>Kritosjemenjače </vt:lpstr>
      <vt:lpstr>Biljke</vt:lpstr>
      <vt:lpstr>Smanjenje transpiracije</vt:lpstr>
      <vt:lpstr>Slide 29</vt:lpstr>
      <vt:lpstr>Bakterije  Stvaraju spore 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83</cp:revision>
  <dcterms:created xsi:type="dcterms:W3CDTF">2021-01-04T08:54:24Z</dcterms:created>
  <dcterms:modified xsi:type="dcterms:W3CDTF">2021-08-17T09:48:35Z</dcterms:modified>
</cp:coreProperties>
</file>